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 id="2147483672" r:id="rId4"/>
    <p:sldMasterId id="2147483684" r:id="rId5"/>
    <p:sldMasterId id="2147483696" r:id="rId6"/>
  </p:sldMasterIdLst>
  <p:notesMasterIdLst>
    <p:notesMasterId r:id="rId25"/>
  </p:notesMasterIdLst>
  <p:handoutMasterIdLst>
    <p:handoutMasterId r:id="rId26"/>
  </p:handoutMasterIdLst>
  <p:sldIdLst>
    <p:sldId id="257" r:id="rId7"/>
    <p:sldId id="258" r:id="rId8"/>
    <p:sldId id="259" r:id="rId9"/>
    <p:sldId id="332" r:id="rId10"/>
    <p:sldId id="333" r:id="rId11"/>
    <p:sldId id="320" r:id="rId12"/>
    <p:sldId id="321" r:id="rId13"/>
    <p:sldId id="322" r:id="rId14"/>
    <p:sldId id="323" r:id="rId15"/>
    <p:sldId id="324" r:id="rId16"/>
    <p:sldId id="325" r:id="rId17"/>
    <p:sldId id="326" r:id="rId18"/>
    <p:sldId id="327" r:id="rId19"/>
    <p:sldId id="328" r:id="rId20"/>
    <p:sldId id="329" r:id="rId21"/>
    <p:sldId id="330" r:id="rId22"/>
    <p:sldId id="331" r:id="rId23"/>
    <p:sldId id="298" r:id="rId24"/>
  </p:sldIdLst>
  <p:sldSz cx="12192000" cy="6858000"/>
  <p:notesSz cx="6858000" cy="9144000"/>
  <p:custDataLst>
    <p:tags r:id="rId30"/>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D3E50"/>
    <a:srgbClr val="E84C3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052C0B4-FF3A-4682-9A3D-52C74824586B}" styleName="表样式 1 25">
    <a:wholeTbl>
      <a:tcTxStyle>
        <a:fontRef idx="none">
          <a:srgbClr val="000000"/>
        </a:fontRef>
      </a:tcTxStyle>
      <a:tcStyle>
        <a:tcBdr>
          <a:left>
            <a:ln w="9525" cmpd="sng">
              <a:solidFill>
                <a:srgbClr val="4077CB"/>
              </a:solidFill>
              <a:prstDash val="solid"/>
            </a:ln>
          </a:left>
          <a:right>
            <a:ln w="9525" cmpd="sng">
              <a:solidFill>
                <a:srgbClr val="4077CB"/>
              </a:solidFill>
              <a:prstDash val="solid"/>
            </a:ln>
          </a:right>
          <a:top>
            <a:ln w="9525" cmpd="sng">
              <a:solidFill>
                <a:srgbClr val="4077CB"/>
              </a:solidFill>
              <a:prstDash val="solid"/>
            </a:ln>
          </a:top>
          <a:bottom>
            <a:ln w="9525" cmpd="sng">
              <a:solidFill>
                <a:srgbClr val="4077CB"/>
              </a:solidFill>
              <a:prstDash val="solid"/>
            </a:ln>
          </a:bottom>
          <a:insideH>
            <a:ln w="9525" cmpd="sng">
              <a:solidFill>
                <a:srgbClr val="4077CB">
                  <a:lumMod val="40000"/>
                  <a:lumOff val="60000"/>
                </a:srgbClr>
              </a:solidFill>
              <a:prstDash val="solid"/>
            </a:ln>
          </a:insideH>
          <a:insideV>
            <a:ln w="9525" cmpd="sng">
              <a:solidFill>
                <a:srgbClr val="4077CB">
                  <a:lumMod val="40000"/>
                  <a:lumOff val="60000"/>
                </a:srgbClr>
              </a:solidFill>
              <a:prstDash val="solid"/>
            </a:ln>
          </a:insideV>
        </a:tcBdr>
        <a:fill>
          <a:solidFill>
            <a:srgbClr val="FFFFFF"/>
          </a:solidFill>
        </a:fill>
      </a:tcStyle>
    </a:wholeTbl>
    <a:band2H>
      <a:tcStyle>
        <a:tcBdr/>
        <a:fill>
          <a:solidFill>
            <a:srgbClr val="4077CB">
              <a:lumMod val="10000"/>
              <a:lumOff val="90000"/>
            </a:srgbClr>
          </a:solidFill>
        </a:fill>
      </a:tcStyle>
    </a:band2H>
    <a:band1V>
      <a:tcStyle>
        <a:tcBdr>
          <a:left>
            <a:ln w="9525" cmpd="sng">
              <a:solidFill>
                <a:srgbClr val="4077CB"/>
              </a:solidFill>
              <a:prstDash val="solid"/>
            </a:ln>
          </a:left>
          <a:right>
            <a:ln w="9525" cmpd="sng">
              <a:solidFill>
                <a:srgbClr val="4077CB"/>
              </a:solidFill>
              <a:prstDash val="solid"/>
            </a:ln>
          </a:right>
          <a:top>
            <a:ln w="9525" cmpd="sng">
              <a:solidFill>
                <a:srgbClr val="4077CB"/>
              </a:solidFill>
              <a:prstDash val="solid"/>
            </a:ln>
          </a:top>
          <a:bottom>
            <a:ln w="9525" cmpd="sng">
              <a:solidFill>
                <a:srgbClr val="4077CB"/>
              </a:solidFill>
              <a:prstDash val="solid"/>
            </a:ln>
          </a:bottom>
          <a:insideH>
            <a:ln w="9525" cmpd="sng">
              <a:solidFill>
                <a:srgbClr val="4077CB">
                  <a:lumMod val="40000"/>
                  <a:lumOff val="60000"/>
                </a:srgbClr>
              </a:solidFill>
              <a:prstDash val="solid"/>
            </a:ln>
          </a:insideH>
          <a:insideV>
            <a:ln w="9525" cmpd="sng">
              <a:solidFill>
                <a:srgbClr val="4077CB">
                  <a:lumMod val="40000"/>
                  <a:lumOff val="60000"/>
                </a:srgbClr>
              </a:solidFill>
              <a:prstDash val="solid"/>
            </a:ln>
          </a:insideV>
        </a:tcBdr>
        <a:fill>
          <a:solidFill>
            <a:srgbClr val="4077CB">
              <a:lumMod val="10000"/>
              <a:lumOff val="90000"/>
            </a:srgbClr>
          </a:solidFill>
        </a:fill>
      </a:tcStyle>
    </a:band1V>
    <a:band2V>
      <a:tcStyle>
        <a:tcBdr>
          <a:left>
            <a:ln w="9525" cmpd="sng">
              <a:solidFill>
                <a:srgbClr val="4077CB">
                  <a:lumMod val="40000"/>
                  <a:lumOff val="60000"/>
                </a:srgbClr>
              </a:solidFill>
              <a:prstDash val="solid"/>
            </a:ln>
          </a:left>
          <a:right>
            <a:ln w="9525" cmpd="sng">
              <a:solidFill>
                <a:srgbClr val="4077CB">
                  <a:lumMod val="40000"/>
                  <a:lumOff val="60000"/>
                </a:srgbClr>
              </a:solidFill>
              <a:prstDash val="solid"/>
            </a:ln>
          </a:right>
          <a:top>
            <a:ln w="9525" cmpd="sng">
              <a:solidFill>
                <a:srgbClr val="4077CB"/>
              </a:solidFill>
              <a:prstDash val="solid"/>
            </a:ln>
          </a:top>
          <a:bottom>
            <a:ln w="9525" cmpd="sng">
              <a:solidFill>
                <a:srgbClr val="4077CB"/>
              </a:solidFill>
              <a:prstDash val="solid"/>
            </a:ln>
          </a:bottom>
          <a:insideH>
            <a:ln w="9525" cmpd="sng">
              <a:solidFill>
                <a:srgbClr val="4077CB">
                  <a:lumMod val="40000"/>
                  <a:lumOff val="60000"/>
                </a:srgbClr>
              </a:solidFill>
              <a:prstDash val="solid"/>
            </a:ln>
          </a:insideH>
          <a:insideV>
            <a:ln>
              <a:noFill/>
            </a:ln>
          </a:insideV>
        </a:tcBdr>
      </a:tcStyle>
    </a:band2V>
    <a:lastCol>
      <a:tcTxStyle b="on">
        <a:fontRef idx="none">
          <a:srgbClr val="08090C"/>
        </a:fontRef>
      </a:tcTxStyle>
      <a:tcStyle>
        <a:tcBdr>
          <a:left>
            <a:ln w="9525" cmpd="sng">
              <a:solidFill>
                <a:srgbClr val="4077CB">
                  <a:lumMod val="40000"/>
                  <a:lumOff val="60000"/>
                </a:srgbClr>
              </a:solidFill>
              <a:prstDash val="solid"/>
            </a:ln>
          </a:left>
          <a:right>
            <a:ln w="9525" cmpd="sng">
              <a:solidFill>
                <a:srgbClr val="4077CB"/>
              </a:solidFill>
              <a:prstDash val="solid"/>
            </a:ln>
          </a:right>
          <a:top>
            <a:ln w="9525" cmpd="sng">
              <a:solidFill>
                <a:srgbClr val="4077CB"/>
              </a:solidFill>
              <a:prstDash val="solid"/>
            </a:ln>
          </a:top>
          <a:bottom>
            <a:ln w="9525" cmpd="sng">
              <a:solidFill>
                <a:srgbClr val="4077CB"/>
              </a:solidFill>
              <a:prstDash val="solid"/>
            </a:ln>
          </a:bottom>
          <a:insideH>
            <a:ln w="9525" cmpd="sng">
              <a:solidFill>
                <a:srgbClr val="4077CB">
                  <a:lumMod val="40000"/>
                  <a:lumOff val="60000"/>
                </a:srgbClr>
              </a:solidFill>
              <a:prstDash val="solid"/>
            </a:ln>
          </a:insideH>
          <a:insideV>
            <a:ln>
              <a:noFill/>
            </a:ln>
          </a:insideV>
        </a:tcBdr>
        <a:fill>
          <a:solidFill>
            <a:srgbClr val="4077CB">
              <a:lumMod val="20000"/>
              <a:lumOff val="80000"/>
            </a:srgbClr>
          </a:solidFill>
        </a:fill>
      </a:tcStyle>
    </a:lastCol>
    <a:firstCol>
      <a:tcTxStyle b="on">
        <a:fontRef idx="none">
          <a:srgbClr val="08090C"/>
        </a:fontRef>
      </a:tcTxStyle>
      <a:tcStyle>
        <a:tcBdr>
          <a:left>
            <a:ln w="9525" cmpd="sng">
              <a:solidFill>
                <a:srgbClr val="4077CB"/>
              </a:solidFill>
              <a:prstDash val="solid"/>
            </a:ln>
          </a:left>
          <a:right>
            <a:ln w="9525" cmpd="sng">
              <a:solidFill>
                <a:srgbClr val="4077CB">
                  <a:lumMod val="40000"/>
                  <a:lumOff val="60000"/>
                </a:srgbClr>
              </a:solidFill>
              <a:prstDash val="solid"/>
            </a:ln>
          </a:right>
          <a:top>
            <a:ln w="9525" cmpd="sng">
              <a:solidFill>
                <a:srgbClr val="4077CB"/>
              </a:solidFill>
              <a:prstDash val="solid"/>
            </a:ln>
          </a:top>
          <a:bottom>
            <a:ln w="9525" cmpd="sng">
              <a:solidFill>
                <a:srgbClr val="4077CB"/>
              </a:solidFill>
              <a:prstDash val="solid"/>
            </a:ln>
          </a:bottom>
          <a:insideH>
            <a:ln w="9525" cmpd="sng">
              <a:solidFill>
                <a:srgbClr val="4077CB">
                  <a:lumMod val="40000"/>
                  <a:lumOff val="60000"/>
                </a:srgbClr>
              </a:solidFill>
              <a:prstDash val="solid"/>
            </a:ln>
          </a:insideH>
          <a:insideV>
            <a:ln>
              <a:noFill/>
            </a:ln>
          </a:insideV>
        </a:tcBdr>
        <a:fill>
          <a:solidFill>
            <a:srgbClr val="4077CB">
              <a:lumMod val="20000"/>
              <a:lumOff val="80000"/>
            </a:srgbClr>
          </a:solidFill>
        </a:fill>
      </a:tcStyle>
    </a:firstCol>
    <a:lastRow>
      <a:tcTxStyle b="on">
        <a:fontRef idx="none">
          <a:srgbClr val="4077CB"/>
        </a:fontRef>
      </a:tcTxStyle>
      <a:tcStyle>
        <a:tcBdr>
          <a:left>
            <a:ln w="9525" cmpd="sng">
              <a:solidFill>
                <a:srgbClr val="4077CB"/>
              </a:solidFill>
              <a:prstDash val="solid"/>
            </a:ln>
          </a:left>
          <a:right>
            <a:ln w="9525" cmpd="sng">
              <a:solidFill>
                <a:srgbClr val="4077CB"/>
              </a:solidFill>
              <a:prstDash val="solid"/>
            </a:ln>
          </a:right>
          <a:top>
            <a:ln w="9525" cmpd="sng">
              <a:solidFill>
                <a:srgbClr val="4077CB"/>
              </a:solidFill>
              <a:prstDash val="solid"/>
            </a:ln>
          </a:top>
          <a:bottom>
            <a:ln w="9525" cmpd="sng">
              <a:solidFill>
                <a:srgbClr val="4077CB"/>
              </a:solidFill>
              <a:prstDash val="solid"/>
            </a:ln>
          </a:bottom>
          <a:insideH>
            <a:ln>
              <a:noFill/>
            </a:ln>
          </a:insideH>
          <a:insideV>
            <a:ln>
              <a:noFill/>
            </a:ln>
          </a:insideV>
        </a:tcBdr>
        <a:fill>
          <a:solidFill>
            <a:srgbClr val="FFFFFF"/>
          </a:solidFill>
        </a:fill>
      </a:tcStyle>
    </a:lastRow>
    <a:seCell>
      <a:tcStyle>
        <a:tcBdr>
          <a:left>
            <a:ln>
              <a:noFill/>
            </a:ln>
          </a:left>
          <a:right>
            <a:ln w="9525" cmpd="sng">
              <a:solidFill>
                <a:srgbClr val="4077CB"/>
              </a:solidFill>
              <a:prstDash val="solid"/>
            </a:ln>
          </a:right>
          <a:top>
            <a:ln w="9525" cmpd="sng">
              <a:solidFill>
                <a:srgbClr val="4077CB"/>
              </a:solidFill>
              <a:prstDash val="solid"/>
            </a:ln>
          </a:top>
          <a:bottom>
            <a:ln w="9525" cmpd="sng">
              <a:solidFill>
                <a:srgbClr val="4077CB"/>
              </a:solidFill>
              <a:prstDash val="solid"/>
            </a:ln>
          </a:bottom>
          <a:insideH>
            <a:ln>
              <a:noFill/>
            </a:ln>
          </a:insideH>
          <a:insideV>
            <a:ln>
              <a:noFill/>
            </a:ln>
          </a:insideV>
        </a:tcBdr>
        <a:fill>
          <a:solidFill>
            <a:srgbClr val="FFFFFF"/>
          </a:solidFill>
        </a:fill>
      </a:tcStyle>
    </a:seCell>
    <a:swCell>
      <a:tcTxStyle b="on">
        <a:fontRef idx="none">
          <a:srgbClr val="4077CB"/>
        </a:fontRef>
      </a:tcTxStyle>
      <a:tcStyle>
        <a:tcBdr>
          <a:left>
            <a:ln w="9525" cmpd="sng">
              <a:solidFill>
                <a:srgbClr val="4077CB"/>
              </a:solidFill>
              <a:prstDash val="solid"/>
            </a:ln>
          </a:left>
          <a:right>
            <a:ln>
              <a:noFill/>
            </a:ln>
          </a:right>
          <a:top>
            <a:ln w="9525" cmpd="sng">
              <a:solidFill>
                <a:srgbClr val="4077CB"/>
              </a:solidFill>
              <a:prstDash val="solid"/>
            </a:ln>
          </a:top>
          <a:bottom>
            <a:ln w="9525" cmpd="sng">
              <a:solidFill>
                <a:srgbClr val="4077CB"/>
              </a:solidFill>
              <a:prstDash val="solid"/>
            </a:ln>
          </a:bottom>
          <a:insideH>
            <a:ln>
              <a:noFill/>
            </a:ln>
          </a:insideH>
          <a:insideV>
            <a:ln>
              <a:noFill/>
            </a:ln>
          </a:insideV>
        </a:tcBdr>
        <a:fill>
          <a:solidFill>
            <a:srgbClr val="FFFFFF"/>
          </a:solidFill>
        </a:fill>
      </a:tcStyle>
    </a:swCell>
    <a:firstRow>
      <a:tcTxStyle b="on">
        <a:fontRef idx="none">
          <a:srgbClr val="FFFFFF"/>
        </a:fontRef>
      </a:tcTxStyle>
      <a:tcStyle>
        <a:tcBdr>
          <a:left>
            <a:ln w="9525" cmpd="sng">
              <a:solidFill>
                <a:srgbClr val="4077CB"/>
              </a:solidFill>
              <a:prstDash val="solid"/>
            </a:ln>
          </a:left>
          <a:right>
            <a:ln w="9525" cmpd="sng">
              <a:solidFill>
                <a:srgbClr val="4077CB"/>
              </a:solidFill>
              <a:prstDash val="solid"/>
            </a:ln>
          </a:right>
          <a:top>
            <a:ln w="9525" cmpd="sng">
              <a:solidFill>
                <a:srgbClr val="4077CB"/>
              </a:solidFill>
              <a:prstDash val="solid"/>
            </a:ln>
          </a:top>
          <a:bottom>
            <a:ln w="9525" cmpd="sng">
              <a:solidFill>
                <a:srgbClr val="4077CB"/>
              </a:solidFill>
              <a:prstDash val="solid"/>
            </a:ln>
          </a:bottom>
          <a:insideH>
            <a:ln>
              <a:noFill/>
            </a:ln>
          </a:insideH>
          <a:insideV>
            <a:ln w="9525" cmpd="sng">
              <a:solidFill>
                <a:srgbClr val="4077CB">
                  <a:lumMod val="40000"/>
                  <a:lumOff val="60000"/>
                </a:srgbClr>
              </a:solidFill>
              <a:prstDash val="solid"/>
            </a:ln>
          </a:insideV>
        </a:tcBdr>
        <a:fill>
          <a:solidFill>
            <a:srgbClr val="4077CB"/>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02" d="100"/>
          <a:sy n="102" d="100"/>
        </p:scale>
        <p:origin x="138" y="34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3.xml"/><Relationship Id="rId8" Type="http://schemas.openxmlformats.org/officeDocument/2006/relationships/slide" Target="slides/slide2.xml"/><Relationship Id="rId7" Type="http://schemas.openxmlformats.org/officeDocument/2006/relationships/slide" Target="slides/slide1.xml"/><Relationship Id="rId6" Type="http://schemas.openxmlformats.org/officeDocument/2006/relationships/slideMaster" Target="slideMasters/slideMaster5.xml"/><Relationship Id="rId5" Type="http://schemas.openxmlformats.org/officeDocument/2006/relationships/slideMaster" Target="slideMasters/slideMaster4.xml"/><Relationship Id="rId4" Type="http://schemas.openxmlformats.org/officeDocument/2006/relationships/slideMaster" Target="slideMasters/slideMaster3.xml"/><Relationship Id="rId30" Type="http://schemas.openxmlformats.org/officeDocument/2006/relationships/tags" Target="tags/tag385.xml"/><Relationship Id="rId3" Type="http://schemas.openxmlformats.org/officeDocument/2006/relationships/slideMaster" Target="slideMasters/slideMaster2.xml"/><Relationship Id="rId29" Type="http://schemas.openxmlformats.org/officeDocument/2006/relationships/tableStyles" Target="tableStyles.xml"/><Relationship Id="rId28" Type="http://schemas.openxmlformats.org/officeDocument/2006/relationships/viewProps" Target="viewProps.xml"/><Relationship Id="rId27" Type="http://schemas.openxmlformats.org/officeDocument/2006/relationships/presProps" Target="presProps.xml"/><Relationship Id="rId26" Type="http://schemas.openxmlformats.org/officeDocument/2006/relationships/handoutMaster" Target="handoutMasters/handoutMaster1.xml"/><Relationship Id="rId25" Type="http://schemas.openxmlformats.org/officeDocument/2006/relationships/notesMaster" Target="notesMasters/notesMaster1.xml"/><Relationship Id="rId24" Type="http://schemas.openxmlformats.org/officeDocument/2006/relationships/slide" Target="slides/slide18.xml"/><Relationship Id="rId23" Type="http://schemas.openxmlformats.org/officeDocument/2006/relationships/slide" Target="slides/slide17.xml"/><Relationship Id="rId22" Type="http://schemas.openxmlformats.org/officeDocument/2006/relationships/slide" Target="slides/slide16.xml"/><Relationship Id="rId21" Type="http://schemas.openxmlformats.org/officeDocument/2006/relationships/slide" Target="slides/slide15.xml"/><Relationship Id="rId20" Type="http://schemas.openxmlformats.org/officeDocument/2006/relationships/slide" Target="slides/slide14.xml"/><Relationship Id="rId2" Type="http://schemas.openxmlformats.org/officeDocument/2006/relationships/theme" Target="theme/theme1.xml"/><Relationship Id="rId19" Type="http://schemas.openxmlformats.org/officeDocument/2006/relationships/slide" Target="slides/slide13.xml"/><Relationship Id="rId18" Type="http://schemas.openxmlformats.org/officeDocument/2006/relationships/slide" Target="slides/slide12.xml"/><Relationship Id="rId17" Type="http://schemas.openxmlformats.org/officeDocument/2006/relationships/slide" Target="slides/slide11.xml"/><Relationship Id="rId16" Type="http://schemas.openxmlformats.org/officeDocument/2006/relationships/slide" Target="slides/slide10.xml"/><Relationship Id="rId15" Type="http://schemas.openxmlformats.org/officeDocument/2006/relationships/slide" Target="slides/slide9.xml"/><Relationship Id="rId14" Type="http://schemas.openxmlformats.org/officeDocument/2006/relationships/slide" Target="slides/slide8.xml"/><Relationship Id="rId13" Type="http://schemas.openxmlformats.org/officeDocument/2006/relationships/slide" Target="slides/slide7.xml"/><Relationship Id="rId12" Type="http://schemas.openxmlformats.org/officeDocument/2006/relationships/slide" Target="slides/slide6.xml"/><Relationship Id="rId11" Type="http://schemas.openxmlformats.org/officeDocument/2006/relationships/slide" Target="slides/slide5.xml"/><Relationship Id="rId10" Type="http://schemas.openxmlformats.org/officeDocument/2006/relationships/slide" Target="slides/slide4.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6" Type="http://schemas.openxmlformats.org/officeDocument/2006/relationships/tags" Target="../tags/tag15.xml"/><Relationship Id="rId5" Type="http://schemas.openxmlformats.org/officeDocument/2006/relationships/tags" Target="../tags/tag14.xml"/><Relationship Id="rId4" Type="http://schemas.openxmlformats.org/officeDocument/2006/relationships/tags" Target="../tags/tag13.xml"/><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7" Type="http://schemas.openxmlformats.org/officeDocument/2006/relationships/tags" Target="../tags/tag21.xml"/><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9" Type="http://schemas.openxmlformats.org/officeDocument/2006/relationships/tags" Target="../tags/tag29.xml"/><Relationship Id="rId8" Type="http://schemas.openxmlformats.org/officeDocument/2006/relationships/tags" Target="../tags/tag28.xml"/><Relationship Id="rId7" Type="http://schemas.openxmlformats.org/officeDocument/2006/relationships/tags" Target="../tags/tag27.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5" Type="http://schemas.openxmlformats.org/officeDocument/2006/relationships/tags" Target="../tags/tag33.xml"/><Relationship Id="rId4" Type="http://schemas.openxmlformats.org/officeDocument/2006/relationships/tags" Target="../tags/tag32.xml"/><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4" Type="http://schemas.openxmlformats.org/officeDocument/2006/relationships/tags" Target="../tags/tag36.xml"/><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7" Type="http://schemas.openxmlformats.org/officeDocument/2006/relationships/tags" Target="../tags/tag42.xml"/><Relationship Id="rId6" Type="http://schemas.openxmlformats.org/officeDocument/2006/relationships/tags" Target="../tags/tag41.xml"/><Relationship Id="rId5" Type="http://schemas.openxmlformats.org/officeDocument/2006/relationships/tags" Target="../tags/tag40.xml"/><Relationship Id="rId4" Type="http://schemas.openxmlformats.org/officeDocument/2006/relationships/tags" Target="../tags/tag39.xml"/><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6" Type="http://schemas.openxmlformats.org/officeDocument/2006/relationships/tags" Target="../tags/tag47.xml"/><Relationship Id="rId5" Type="http://schemas.openxmlformats.org/officeDocument/2006/relationships/tags" Target="../tags/tag46.xml"/><Relationship Id="rId4" Type="http://schemas.openxmlformats.org/officeDocument/2006/relationships/tags" Target="../tags/tag45.xml"/><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5" Type="http://schemas.openxmlformats.org/officeDocument/2006/relationships/tags" Target="../tags/tag51.xml"/><Relationship Id="rId4" Type="http://schemas.openxmlformats.org/officeDocument/2006/relationships/tags" Target="../tags/tag50.xml"/><Relationship Id="rId3" Type="http://schemas.openxmlformats.org/officeDocument/2006/relationships/tags" Target="../tags/tag49.xml"/><Relationship Id="rId2" Type="http://schemas.openxmlformats.org/officeDocument/2006/relationships/tags" Target="../tags/tag48.xml"/><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6" Type="http://schemas.openxmlformats.org/officeDocument/2006/relationships/tags" Target="../tags/tag56.xml"/><Relationship Id="rId5" Type="http://schemas.openxmlformats.org/officeDocument/2006/relationships/tags" Target="../tags/tag55.xml"/><Relationship Id="rId4" Type="http://schemas.openxmlformats.org/officeDocument/2006/relationships/tags" Target="../tags/tag54.xml"/><Relationship Id="rId3" Type="http://schemas.openxmlformats.org/officeDocument/2006/relationships/tags" Target="../tags/tag53.xml"/><Relationship Id="rId2" Type="http://schemas.openxmlformats.org/officeDocument/2006/relationships/tags" Target="../tags/tag52.xml"/><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6" Type="http://schemas.openxmlformats.org/officeDocument/2006/relationships/tags" Target="../tags/tag67.xml"/><Relationship Id="rId5" Type="http://schemas.openxmlformats.org/officeDocument/2006/relationships/tags" Target="../tags/tag66.xml"/><Relationship Id="rId4" Type="http://schemas.openxmlformats.org/officeDocument/2006/relationships/tags" Target="../tags/tag65.xml"/><Relationship Id="rId3" Type="http://schemas.openxmlformats.org/officeDocument/2006/relationships/tags" Target="../tags/tag64.xml"/><Relationship Id="rId2" Type="http://schemas.openxmlformats.org/officeDocument/2006/relationships/tags" Target="../tags/tag63.xml"/><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6" Type="http://schemas.openxmlformats.org/officeDocument/2006/relationships/tags" Target="../tags/tag72.xml"/><Relationship Id="rId5" Type="http://schemas.openxmlformats.org/officeDocument/2006/relationships/tags" Target="../tags/tag71.xml"/><Relationship Id="rId4" Type="http://schemas.openxmlformats.org/officeDocument/2006/relationships/tags" Target="../tags/tag70.xml"/><Relationship Id="rId3" Type="http://schemas.openxmlformats.org/officeDocument/2006/relationships/tags" Target="../tags/tag69.xml"/><Relationship Id="rId2" Type="http://schemas.openxmlformats.org/officeDocument/2006/relationships/tags" Target="../tags/tag68.xml"/><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6" Type="http://schemas.openxmlformats.org/officeDocument/2006/relationships/tags" Target="../tags/tag77.xml"/><Relationship Id="rId5" Type="http://schemas.openxmlformats.org/officeDocument/2006/relationships/tags" Target="../tags/tag76.xml"/><Relationship Id="rId4" Type="http://schemas.openxmlformats.org/officeDocument/2006/relationships/tags" Target="../tags/tag75.xml"/><Relationship Id="rId3" Type="http://schemas.openxmlformats.org/officeDocument/2006/relationships/tags" Target="../tags/tag74.xml"/><Relationship Id="rId2" Type="http://schemas.openxmlformats.org/officeDocument/2006/relationships/tags" Target="../tags/tag73.xml"/><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7" Type="http://schemas.openxmlformats.org/officeDocument/2006/relationships/tags" Target="../tags/tag83.xml"/><Relationship Id="rId6" Type="http://schemas.openxmlformats.org/officeDocument/2006/relationships/tags" Target="../tags/tag82.xml"/><Relationship Id="rId5" Type="http://schemas.openxmlformats.org/officeDocument/2006/relationships/tags" Target="../tags/tag81.xml"/><Relationship Id="rId4" Type="http://schemas.openxmlformats.org/officeDocument/2006/relationships/tags" Target="../tags/tag80.xml"/><Relationship Id="rId3" Type="http://schemas.openxmlformats.org/officeDocument/2006/relationships/tags" Target="../tags/tag79.xml"/><Relationship Id="rId2" Type="http://schemas.openxmlformats.org/officeDocument/2006/relationships/tags" Target="../tags/tag78.xml"/><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9" Type="http://schemas.openxmlformats.org/officeDocument/2006/relationships/tags" Target="../tags/tag91.xml"/><Relationship Id="rId8" Type="http://schemas.openxmlformats.org/officeDocument/2006/relationships/tags" Target="../tags/tag90.xml"/><Relationship Id="rId7" Type="http://schemas.openxmlformats.org/officeDocument/2006/relationships/tags" Target="../tags/tag89.xml"/><Relationship Id="rId6" Type="http://schemas.openxmlformats.org/officeDocument/2006/relationships/tags" Target="../tags/tag88.xml"/><Relationship Id="rId5" Type="http://schemas.openxmlformats.org/officeDocument/2006/relationships/tags" Target="../tags/tag87.xml"/><Relationship Id="rId4" Type="http://schemas.openxmlformats.org/officeDocument/2006/relationships/tags" Target="../tags/tag86.xml"/><Relationship Id="rId3" Type="http://schemas.openxmlformats.org/officeDocument/2006/relationships/tags" Target="../tags/tag85.xml"/><Relationship Id="rId2" Type="http://schemas.openxmlformats.org/officeDocument/2006/relationships/tags" Target="../tags/tag84.xml"/><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5" Type="http://schemas.openxmlformats.org/officeDocument/2006/relationships/tags" Target="../tags/tag95.xml"/><Relationship Id="rId4" Type="http://schemas.openxmlformats.org/officeDocument/2006/relationships/tags" Target="../tags/tag94.xml"/><Relationship Id="rId3" Type="http://schemas.openxmlformats.org/officeDocument/2006/relationships/tags" Target="../tags/tag93.xml"/><Relationship Id="rId2" Type="http://schemas.openxmlformats.org/officeDocument/2006/relationships/tags" Target="../tags/tag92.xml"/><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4" Type="http://schemas.openxmlformats.org/officeDocument/2006/relationships/tags" Target="../tags/tag98.xml"/><Relationship Id="rId3" Type="http://schemas.openxmlformats.org/officeDocument/2006/relationships/tags" Target="../tags/tag97.xml"/><Relationship Id="rId2" Type="http://schemas.openxmlformats.org/officeDocument/2006/relationships/tags" Target="../tags/tag96.xml"/><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7" Type="http://schemas.openxmlformats.org/officeDocument/2006/relationships/tags" Target="../tags/tag104.xml"/><Relationship Id="rId6" Type="http://schemas.openxmlformats.org/officeDocument/2006/relationships/tags" Target="../tags/tag103.xml"/><Relationship Id="rId5" Type="http://schemas.openxmlformats.org/officeDocument/2006/relationships/tags" Target="../tags/tag102.xml"/><Relationship Id="rId4" Type="http://schemas.openxmlformats.org/officeDocument/2006/relationships/tags" Target="../tags/tag101.xml"/><Relationship Id="rId3" Type="http://schemas.openxmlformats.org/officeDocument/2006/relationships/tags" Target="../tags/tag100.xml"/><Relationship Id="rId2" Type="http://schemas.openxmlformats.org/officeDocument/2006/relationships/tags" Target="../tags/tag99.xml"/><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6" Type="http://schemas.openxmlformats.org/officeDocument/2006/relationships/tags" Target="../tags/tag109.xml"/><Relationship Id="rId5" Type="http://schemas.openxmlformats.org/officeDocument/2006/relationships/tags" Target="../tags/tag108.xml"/><Relationship Id="rId4" Type="http://schemas.openxmlformats.org/officeDocument/2006/relationships/tags" Target="../tags/tag107.xml"/><Relationship Id="rId3" Type="http://schemas.openxmlformats.org/officeDocument/2006/relationships/tags" Target="../tags/tag106.xml"/><Relationship Id="rId2" Type="http://schemas.openxmlformats.org/officeDocument/2006/relationships/tags" Target="../tags/tag105.xml"/><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5" Type="http://schemas.openxmlformats.org/officeDocument/2006/relationships/tags" Target="../tags/tag113.xml"/><Relationship Id="rId4" Type="http://schemas.openxmlformats.org/officeDocument/2006/relationships/tags" Target="../tags/tag112.xml"/><Relationship Id="rId3" Type="http://schemas.openxmlformats.org/officeDocument/2006/relationships/tags" Target="../tags/tag111.xml"/><Relationship Id="rId2" Type="http://schemas.openxmlformats.org/officeDocument/2006/relationships/tags" Target="../tags/tag110.xml"/><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6" Type="http://schemas.openxmlformats.org/officeDocument/2006/relationships/tags" Target="../tags/tag118.xml"/><Relationship Id="rId5" Type="http://schemas.openxmlformats.org/officeDocument/2006/relationships/tags" Target="../tags/tag117.xml"/><Relationship Id="rId4" Type="http://schemas.openxmlformats.org/officeDocument/2006/relationships/tags" Target="../tags/tag116.xml"/><Relationship Id="rId3" Type="http://schemas.openxmlformats.org/officeDocument/2006/relationships/tags" Target="../tags/tag115.xml"/><Relationship Id="rId2" Type="http://schemas.openxmlformats.org/officeDocument/2006/relationships/tags" Target="../tags/tag114.xml"/><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6" Type="http://schemas.openxmlformats.org/officeDocument/2006/relationships/tags" Target="../tags/tag129.xml"/><Relationship Id="rId5" Type="http://schemas.openxmlformats.org/officeDocument/2006/relationships/tags" Target="../tags/tag128.xml"/><Relationship Id="rId4" Type="http://schemas.openxmlformats.org/officeDocument/2006/relationships/tags" Target="../tags/tag127.xml"/><Relationship Id="rId3" Type="http://schemas.openxmlformats.org/officeDocument/2006/relationships/tags" Target="../tags/tag126.xml"/><Relationship Id="rId2" Type="http://schemas.openxmlformats.org/officeDocument/2006/relationships/tags" Target="../tags/tag125.xml"/><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6" Type="http://schemas.openxmlformats.org/officeDocument/2006/relationships/tags" Target="../tags/tag134.xml"/><Relationship Id="rId5" Type="http://schemas.openxmlformats.org/officeDocument/2006/relationships/tags" Target="../tags/tag133.xml"/><Relationship Id="rId4" Type="http://schemas.openxmlformats.org/officeDocument/2006/relationships/tags" Target="../tags/tag132.xml"/><Relationship Id="rId3" Type="http://schemas.openxmlformats.org/officeDocument/2006/relationships/tags" Target="../tags/tag131.xml"/><Relationship Id="rId2" Type="http://schemas.openxmlformats.org/officeDocument/2006/relationships/tags" Target="../tags/tag130.xml"/><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6" Type="http://schemas.openxmlformats.org/officeDocument/2006/relationships/tags" Target="../tags/tag139.xml"/><Relationship Id="rId5" Type="http://schemas.openxmlformats.org/officeDocument/2006/relationships/tags" Target="../tags/tag138.xml"/><Relationship Id="rId4" Type="http://schemas.openxmlformats.org/officeDocument/2006/relationships/tags" Target="../tags/tag137.xml"/><Relationship Id="rId3" Type="http://schemas.openxmlformats.org/officeDocument/2006/relationships/tags" Target="../tags/tag136.xml"/><Relationship Id="rId2" Type="http://schemas.openxmlformats.org/officeDocument/2006/relationships/tags" Target="../tags/tag135.xml"/><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7" Type="http://schemas.openxmlformats.org/officeDocument/2006/relationships/tags" Target="../tags/tag145.xml"/><Relationship Id="rId6" Type="http://schemas.openxmlformats.org/officeDocument/2006/relationships/tags" Target="../tags/tag144.xml"/><Relationship Id="rId5" Type="http://schemas.openxmlformats.org/officeDocument/2006/relationships/tags" Target="../tags/tag143.xml"/><Relationship Id="rId4" Type="http://schemas.openxmlformats.org/officeDocument/2006/relationships/tags" Target="../tags/tag142.xml"/><Relationship Id="rId3" Type="http://schemas.openxmlformats.org/officeDocument/2006/relationships/tags" Target="../tags/tag141.xml"/><Relationship Id="rId2" Type="http://schemas.openxmlformats.org/officeDocument/2006/relationships/tags" Target="../tags/tag140.xml"/><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9" Type="http://schemas.openxmlformats.org/officeDocument/2006/relationships/tags" Target="../tags/tag153.xml"/><Relationship Id="rId8" Type="http://schemas.openxmlformats.org/officeDocument/2006/relationships/tags" Target="../tags/tag152.xml"/><Relationship Id="rId7" Type="http://schemas.openxmlformats.org/officeDocument/2006/relationships/tags" Target="../tags/tag151.xml"/><Relationship Id="rId6" Type="http://schemas.openxmlformats.org/officeDocument/2006/relationships/tags" Target="../tags/tag150.xml"/><Relationship Id="rId5" Type="http://schemas.openxmlformats.org/officeDocument/2006/relationships/tags" Target="../tags/tag149.xml"/><Relationship Id="rId4" Type="http://schemas.openxmlformats.org/officeDocument/2006/relationships/tags" Target="../tags/tag148.xml"/><Relationship Id="rId3" Type="http://schemas.openxmlformats.org/officeDocument/2006/relationships/tags" Target="../tags/tag147.xml"/><Relationship Id="rId2" Type="http://schemas.openxmlformats.org/officeDocument/2006/relationships/tags" Target="../tags/tag146.xml"/><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5" Type="http://schemas.openxmlformats.org/officeDocument/2006/relationships/tags" Target="../tags/tag157.xml"/><Relationship Id="rId4" Type="http://schemas.openxmlformats.org/officeDocument/2006/relationships/tags" Target="../tags/tag156.xml"/><Relationship Id="rId3" Type="http://schemas.openxmlformats.org/officeDocument/2006/relationships/tags" Target="../tags/tag155.xml"/><Relationship Id="rId2" Type="http://schemas.openxmlformats.org/officeDocument/2006/relationships/tags" Target="../tags/tag154.xml"/><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4" Type="http://schemas.openxmlformats.org/officeDocument/2006/relationships/tags" Target="../tags/tag160.xml"/><Relationship Id="rId3" Type="http://schemas.openxmlformats.org/officeDocument/2006/relationships/tags" Target="../tags/tag159.xml"/><Relationship Id="rId2" Type="http://schemas.openxmlformats.org/officeDocument/2006/relationships/tags" Target="../tags/tag158.xml"/><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7" Type="http://schemas.openxmlformats.org/officeDocument/2006/relationships/tags" Target="../tags/tag166.xml"/><Relationship Id="rId6" Type="http://schemas.openxmlformats.org/officeDocument/2006/relationships/tags" Target="../tags/tag165.xml"/><Relationship Id="rId5" Type="http://schemas.openxmlformats.org/officeDocument/2006/relationships/tags" Target="../tags/tag164.xml"/><Relationship Id="rId4" Type="http://schemas.openxmlformats.org/officeDocument/2006/relationships/tags" Target="../tags/tag163.xml"/><Relationship Id="rId3" Type="http://schemas.openxmlformats.org/officeDocument/2006/relationships/tags" Target="../tags/tag162.xml"/><Relationship Id="rId2" Type="http://schemas.openxmlformats.org/officeDocument/2006/relationships/tags" Target="../tags/tag161.xml"/><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6" Type="http://schemas.openxmlformats.org/officeDocument/2006/relationships/tags" Target="../tags/tag171.xml"/><Relationship Id="rId5" Type="http://schemas.openxmlformats.org/officeDocument/2006/relationships/tags" Target="../tags/tag170.xml"/><Relationship Id="rId4" Type="http://schemas.openxmlformats.org/officeDocument/2006/relationships/tags" Target="../tags/tag169.xml"/><Relationship Id="rId3" Type="http://schemas.openxmlformats.org/officeDocument/2006/relationships/tags" Target="../tags/tag168.xml"/><Relationship Id="rId2" Type="http://schemas.openxmlformats.org/officeDocument/2006/relationships/tags" Target="../tags/tag167.xml"/><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5" Type="http://schemas.openxmlformats.org/officeDocument/2006/relationships/tags" Target="../tags/tag175.xml"/><Relationship Id="rId4" Type="http://schemas.openxmlformats.org/officeDocument/2006/relationships/tags" Target="../tags/tag174.xml"/><Relationship Id="rId3" Type="http://schemas.openxmlformats.org/officeDocument/2006/relationships/tags" Target="../tags/tag173.xml"/><Relationship Id="rId2" Type="http://schemas.openxmlformats.org/officeDocument/2006/relationships/tags" Target="../tags/tag172.xml"/><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6" Type="http://schemas.openxmlformats.org/officeDocument/2006/relationships/tags" Target="../tags/tag180.xml"/><Relationship Id="rId5" Type="http://schemas.openxmlformats.org/officeDocument/2006/relationships/tags" Target="../tags/tag179.xml"/><Relationship Id="rId4" Type="http://schemas.openxmlformats.org/officeDocument/2006/relationships/tags" Target="../tags/tag178.xml"/><Relationship Id="rId3" Type="http://schemas.openxmlformats.org/officeDocument/2006/relationships/tags" Target="../tags/tag177.xml"/><Relationship Id="rId2" Type="http://schemas.openxmlformats.org/officeDocument/2006/relationships/tags" Target="../tags/tag176.xml"/><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6" Type="http://schemas.openxmlformats.org/officeDocument/2006/relationships/tags" Target="../tags/tag191.xml"/><Relationship Id="rId5" Type="http://schemas.openxmlformats.org/officeDocument/2006/relationships/tags" Target="../tags/tag190.xml"/><Relationship Id="rId4" Type="http://schemas.openxmlformats.org/officeDocument/2006/relationships/tags" Target="../tags/tag189.xml"/><Relationship Id="rId3" Type="http://schemas.openxmlformats.org/officeDocument/2006/relationships/tags" Target="../tags/tag188.xml"/><Relationship Id="rId2" Type="http://schemas.openxmlformats.org/officeDocument/2006/relationships/tags" Target="../tags/tag187.xml"/><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6" Type="http://schemas.openxmlformats.org/officeDocument/2006/relationships/tags" Target="../tags/tag196.xml"/><Relationship Id="rId5" Type="http://schemas.openxmlformats.org/officeDocument/2006/relationships/tags" Target="../tags/tag195.xml"/><Relationship Id="rId4" Type="http://schemas.openxmlformats.org/officeDocument/2006/relationships/tags" Target="../tags/tag194.xml"/><Relationship Id="rId3" Type="http://schemas.openxmlformats.org/officeDocument/2006/relationships/tags" Target="../tags/tag193.xml"/><Relationship Id="rId2" Type="http://schemas.openxmlformats.org/officeDocument/2006/relationships/tags" Target="../tags/tag192.xml"/><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6" Type="http://schemas.openxmlformats.org/officeDocument/2006/relationships/tags" Target="../tags/tag201.xml"/><Relationship Id="rId5" Type="http://schemas.openxmlformats.org/officeDocument/2006/relationships/tags" Target="../tags/tag200.xml"/><Relationship Id="rId4" Type="http://schemas.openxmlformats.org/officeDocument/2006/relationships/tags" Target="../tags/tag199.xml"/><Relationship Id="rId3" Type="http://schemas.openxmlformats.org/officeDocument/2006/relationships/tags" Target="../tags/tag198.xml"/><Relationship Id="rId2" Type="http://schemas.openxmlformats.org/officeDocument/2006/relationships/tags" Target="../tags/tag197.xml"/><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7" Type="http://schemas.openxmlformats.org/officeDocument/2006/relationships/tags" Target="../tags/tag207.xml"/><Relationship Id="rId6" Type="http://schemas.openxmlformats.org/officeDocument/2006/relationships/tags" Target="../tags/tag206.xml"/><Relationship Id="rId5" Type="http://schemas.openxmlformats.org/officeDocument/2006/relationships/tags" Target="../tags/tag205.xml"/><Relationship Id="rId4" Type="http://schemas.openxmlformats.org/officeDocument/2006/relationships/tags" Target="../tags/tag204.xml"/><Relationship Id="rId3" Type="http://schemas.openxmlformats.org/officeDocument/2006/relationships/tags" Target="../tags/tag203.xml"/><Relationship Id="rId2" Type="http://schemas.openxmlformats.org/officeDocument/2006/relationships/tags" Target="../tags/tag202.xml"/><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9" Type="http://schemas.openxmlformats.org/officeDocument/2006/relationships/tags" Target="../tags/tag215.xml"/><Relationship Id="rId8" Type="http://schemas.openxmlformats.org/officeDocument/2006/relationships/tags" Target="../tags/tag214.xml"/><Relationship Id="rId7" Type="http://schemas.openxmlformats.org/officeDocument/2006/relationships/tags" Target="../tags/tag213.xml"/><Relationship Id="rId6" Type="http://schemas.openxmlformats.org/officeDocument/2006/relationships/tags" Target="../tags/tag212.xml"/><Relationship Id="rId5" Type="http://schemas.openxmlformats.org/officeDocument/2006/relationships/tags" Target="../tags/tag211.xml"/><Relationship Id="rId4" Type="http://schemas.openxmlformats.org/officeDocument/2006/relationships/tags" Target="../tags/tag210.xml"/><Relationship Id="rId3" Type="http://schemas.openxmlformats.org/officeDocument/2006/relationships/tags" Target="../tags/tag209.xml"/><Relationship Id="rId2" Type="http://schemas.openxmlformats.org/officeDocument/2006/relationships/tags" Target="../tags/tag208.xml"/><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5" Type="http://schemas.openxmlformats.org/officeDocument/2006/relationships/tags" Target="../tags/tag219.xml"/><Relationship Id="rId4" Type="http://schemas.openxmlformats.org/officeDocument/2006/relationships/tags" Target="../tags/tag218.xml"/><Relationship Id="rId3" Type="http://schemas.openxmlformats.org/officeDocument/2006/relationships/tags" Target="../tags/tag217.xml"/><Relationship Id="rId2" Type="http://schemas.openxmlformats.org/officeDocument/2006/relationships/tags" Target="../tags/tag216.xml"/><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4" Type="http://schemas.openxmlformats.org/officeDocument/2006/relationships/tags" Target="../tags/tag222.xml"/><Relationship Id="rId3" Type="http://schemas.openxmlformats.org/officeDocument/2006/relationships/tags" Target="../tags/tag221.xml"/><Relationship Id="rId2" Type="http://schemas.openxmlformats.org/officeDocument/2006/relationships/tags" Target="../tags/tag220.xml"/><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7" Type="http://schemas.openxmlformats.org/officeDocument/2006/relationships/tags" Target="../tags/tag228.xml"/><Relationship Id="rId6" Type="http://schemas.openxmlformats.org/officeDocument/2006/relationships/tags" Target="../tags/tag227.xml"/><Relationship Id="rId5" Type="http://schemas.openxmlformats.org/officeDocument/2006/relationships/tags" Target="../tags/tag226.xml"/><Relationship Id="rId4" Type="http://schemas.openxmlformats.org/officeDocument/2006/relationships/tags" Target="../tags/tag225.xml"/><Relationship Id="rId3" Type="http://schemas.openxmlformats.org/officeDocument/2006/relationships/tags" Target="../tags/tag224.xml"/><Relationship Id="rId2" Type="http://schemas.openxmlformats.org/officeDocument/2006/relationships/tags" Target="../tags/tag223.xml"/><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6" Type="http://schemas.openxmlformats.org/officeDocument/2006/relationships/tags" Target="../tags/tag233.xml"/><Relationship Id="rId5" Type="http://schemas.openxmlformats.org/officeDocument/2006/relationships/tags" Target="../tags/tag232.xml"/><Relationship Id="rId4" Type="http://schemas.openxmlformats.org/officeDocument/2006/relationships/tags" Target="../tags/tag231.xml"/><Relationship Id="rId3" Type="http://schemas.openxmlformats.org/officeDocument/2006/relationships/tags" Target="../tags/tag230.xml"/><Relationship Id="rId2" Type="http://schemas.openxmlformats.org/officeDocument/2006/relationships/tags" Target="../tags/tag229.xml"/><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5" Type="http://schemas.openxmlformats.org/officeDocument/2006/relationships/tags" Target="../tags/tag237.xml"/><Relationship Id="rId4" Type="http://schemas.openxmlformats.org/officeDocument/2006/relationships/tags" Target="../tags/tag236.xml"/><Relationship Id="rId3" Type="http://schemas.openxmlformats.org/officeDocument/2006/relationships/tags" Target="../tags/tag235.xml"/><Relationship Id="rId2" Type="http://schemas.openxmlformats.org/officeDocument/2006/relationships/tags" Target="../tags/tag234.xml"/><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6" Type="http://schemas.openxmlformats.org/officeDocument/2006/relationships/tags" Target="../tags/tag242.xml"/><Relationship Id="rId5" Type="http://schemas.openxmlformats.org/officeDocument/2006/relationships/tags" Target="../tags/tag241.xml"/><Relationship Id="rId4" Type="http://schemas.openxmlformats.org/officeDocument/2006/relationships/tags" Target="../tags/tag240.xml"/><Relationship Id="rId3" Type="http://schemas.openxmlformats.org/officeDocument/2006/relationships/tags" Target="../tags/tag239.xml"/><Relationship Id="rId2" Type="http://schemas.openxmlformats.org/officeDocument/2006/relationships/tags" Target="../tags/tag238.xml"/><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custDataLst>
              <p:tags r:id="rId2"/>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单击此处编辑母版标题样式</a:t>
            </a:r>
            <a:endParaRPr lang="zh-CN" altLang="en-US" dirty="0"/>
          </a:p>
        </p:txBody>
      </p:sp>
      <p:sp>
        <p:nvSpPr>
          <p:cNvPr id="3" name="副标题 2"/>
          <p:cNvSpPr>
            <a:spLocks noGrp="1"/>
          </p:cNvSpPr>
          <p:nvPr>
            <p:ph type="subTitle" idx="1"/>
            <p:custDataLst>
              <p:tags r:id="rId3"/>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endParaRPr lang="zh-CN" altLang="en-US" dirty="0"/>
          </a:p>
        </p:txBody>
      </p:sp>
      <p:sp>
        <p:nvSpPr>
          <p:cNvPr id="16" name="日期占位符 15"/>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5"/>
            </p:custDataLst>
          </p:nvPr>
        </p:nvSpPr>
        <p:spPr/>
        <p:txBody>
          <a:bodyPr/>
          <a:lstStyle/>
          <a:p>
            <a:endParaRPr lang="zh-CN" altLang="en-US" dirty="0"/>
          </a:p>
        </p:txBody>
      </p:sp>
      <p:sp>
        <p:nvSpPr>
          <p:cNvPr id="18" name="灯片编号占位符 17"/>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endParaRPr lang="zh-CN" altLang="en-US"/>
          </a:p>
        </p:txBody>
      </p:sp>
      <p:sp>
        <p:nvSpPr>
          <p:cNvPr id="3" name="内容占位符 2"/>
          <p:cNvSpPr>
            <a:spLocks noGrp="1"/>
          </p:cNvSpPr>
          <p:nvPr>
            <p:ph idx="1"/>
            <p:custDataLst>
              <p:tags r:id="rId3"/>
            </p:custDataLst>
          </p:nvPr>
        </p:nvSpPr>
        <p:spPr>
          <a:xfrm>
            <a:off x="608400" y="1490400"/>
            <a:ext cx="10969200" cy="4759200"/>
          </a:xfrm>
        </p:spPr>
        <p:txBody>
          <a:bodyPr vert="horz" lIns="90000" tIns="46800" rIns="90000" bIns="4680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endParaRPr lang="zh-CN" altLang="en-US" dirty="0"/>
          </a:p>
        </p:txBody>
      </p:sp>
      <p:sp>
        <p:nvSpPr>
          <p:cNvPr id="3" name="文本占位符 2"/>
          <p:cNvSpPr>
            <a:spLocks noGrp="1"/>
          </p:cNvSpPr>
          <p:nvPr>
            <p:ph type="body" idx="1" hasCustomPrompt="1"/>
            <p:custDataLst>
              <p:tags r:id="rId3"/>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endParaRPr lang="zh-CN" altLang="en-US"/>
          </a:p>
        </p:txBody>
      </p:sp>
      <p:sp>
        <p:nvSpPr>
          <p:cNvPr id="3" name="内容占位符 2"/>
          <p:cNvSpPr>
            <a:spLocks noGrp="1"/>
          </p:cNvSpPr>
          <p:nvPr>
            <p:ph sz="half" idx="1"/>
            <p:custDataLst>
              <p:tags r:id="rId3"/>
            </p:custDataLst>
          </p:nvPr>
        </p:nvSpPr>
        <p:spPr>
          <a:xfrm>
            <a:off x="608400" y="1501200"/>
            <a:ext cx="5176800" cy="4748400"/>
          </a:xfrm>
        </p:spPr>
        <p:txBody>
          <a:bodyPr vert="horz" lIns="90000" tIns="46800" rIns="90000" bIns="4680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custDataLst>
              <p:tags r:id="rId4"/>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endParaRPr lang="zh-CN" altLang="en-US"/>
          </a:p>
        </p:txBody>
      </p:sp>
      <p:sp>
        <p:nvSpPr>
          <p:cNvPr id="3" name="文本占位符 2"/>
          <p:cNvSpPr>
            <a:spLocks noGrp="1"/>
          </p:cNvSpPr>
          <p:nvPr>
            <p:ph type="body" idx="1" hasCustomPrompt="1"/>
            <p:custDataLst>
              <p:tags r:id="rId3"/>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608400" y="1854000"/>
            <a:ext cx="5342400" cy="4395600"/>
          </a:xfrm>
        </p:spPr>
        <p:txBody>
          <a:bodyPr vert="horz" lIns="101600" tIns="0" rIns="82550" bIns="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hasCustomPrompt="1"/>
            <p:custDataLst>
              <p:tags r:id="rId5"/>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单击此处编辑文本</a:t>
            </a:r>
            <a:endParaRPr lang="zh-CN" altLang="en-US"/>
          </a:p>
        </p:txBody>
      </p:sp>
      <p:sp>
        <p:nvSpPr>
          <p:cNvPr id="6" name="内容占位符 5"/>
          <p:cNvSpPr>
            <a:spLocks noGrp="1"/>
          </p:cNvSpPr>
          <p:nvPr>
            <p:ph sz="quarter" idx="4"/>
            <p:custDataLst>
              <p:tags r:id="rId6"/>
            </p:custDataLst>
          </p:nvPr>
        </p:nvSpPr>
        <p:spPr>
          <a:xfrm>
            <a:off x="6235750" y="1854000"/>
            <a:ext cx="5342400" cy="4395600"/>
          </a:xfrm>
        </p:spPr>
        <p:txBody>
          <a:bodyPr vert="horz" lIns="101600" tIns="0" rIns="82550" bIns="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08400" y="1555200"/>
            <a:ext cx="5233077" cy="4608000"/>
          </a:xfr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3"/>
            </p:custDataLst>
          </p:nvPr>
        </p:nvSpPr>
        <p:spPr>
          <a:xfrm>
            <a:off x="6350400" y="1555200"/>
            <a:ext cx="5227200" cy="4608000"/>
          </a:xfrm>
        </p:spPr>
        <p:txBody>
          <a:bodyPr vert="horz" lIns="90000" tIns="46800" rIns="90000" bIns="46800" rtlCol="0">
            <a:normAutofit/>
          </a:bodyPr>
          <a:lstStyle>
            <a:lvl1pPr>
              <a:buNone/>
              <a:defRPr sz="1600"/>
            </a:lvl1pPr>
          </a:lstStyle>
          <a:p>
            <a:pPr lvl="0"/>
            <a:r>
              <a:rPr lang="zh-CN" altLang="en-US"/>
              <a:t>单击此处编辑母版文本样式</a:t>
            </a:r>
            <a:endParaRPr lang="zh-CN" altLang="en-US"/>
          </a:p>
        </p:txBody>
      </p:sp>
      <p:sp>
        <p:nvSpPr>
          <p:cNvPr id="5" name="日期占位符 4"/>
          <p:cNvSpPr>
            <a:spLocks noGrp="1"/>
          </p:cNvSpPr>
          <p:nvPr>
            <p:ph type="dt" sz="half" idx="10"/>
            <p:custDataLst>
              <p:tags r:id="rId4"/>
            </p:custDataLst>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5"/>
            </p:custDataLst>
          </p:nvPr>
        </p:nvSpPr>
        <p:spPr/>
        <p:txBody>
          <a:bodyPr/>
          <a:lstStyle/>
          <a:p>
            <a:endParaRPr lang="zh-CN" altLang="en-US" dirty="0"/>
          </a:p>
        </p:txBody>
      </p:sp>
      <p:sp>
        <p:nvSpPr>
          <p:cNvPr id="7" name="灯片编号占位符 6"/>
          <p:cNvSpPr>
            <a:spLocks noGrp="1"/>
          </p:cNvSpPr>
          <p:nvPr>
            <p:ph type="sldNum" sz="quarter" idx="12"/>
            <p:custDataLst>
              <p:tags r:id="rId6"/>
            </p:custDataLst>
          </p:nvPr>
        </p:nvSpPr>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p:txBody>
          <a:bodyPr/>
          <a:lstStyle/>
          <a:p>
            <a:r>
              <a:rPr lang="zh-CN" altLang="en-US"/>
              <a:t>单击此处编辑母版标题样式</a:t>
            </a:r>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lang="zh-CN" altLang="en-US"/>
              <a:t>单击此处编辑标题</a:t>
            </a:r>
            <a:endParaRPr lang="zh-CN" altLang="en-US"/>
          </a:p>
        </p:txBody>
      </p:sp>
      <p:sp>
        <p:nvSpPr>
          <p:cNvPr id="3" name="竖排文字占位符 2"/>
          <p:cNvSpPr>
            <a:spLocks noGrp="1"/>
          </p:cNvSpPr>
          <p:nvPr>
            <p:ph type="body" orient="vert" idx="1"/>
            <p:custDataLst>
              <p:tags r:id="rId3"/>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08400" y="774000"/>
            <a:ext cx="10972800" cy="5482800"/>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lang="zh-CN" altLang="en-US"/>
              <a:t>单击此处编辑标题</a:t>
            </a:r>
            <a:endParaRPr lang="zh-CN" altLang="en-US"/>
          </a:p>
        </p:txBody>
      </p:sp>
      <p:sp>
        <p:nvSpPr>
          <p:cNvPr id="7" name="文本占位符 6"/>
          <p:cNvSpPr>
            <a:spLocks noGrp="1"/>
          </p:cNvSpPr>
          <p:nvPr>
            <p:ph type="body" sz="quarter" idx="13"/>
            <p:custDataLst>
              <p:tags r:id="rId6"/>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endParaRPr lang="zh-CN" altLang="en-US" dirty="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custDataLst>
              <p:tags r:id="rId2"/>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单击此处编辑母版标题样式</a:t>
            </a:r>
            <a:endParaRPr lang="zh-CN" altLang="en-US" dirty="0"/>
          </a:p>
        </p:txBody>
      </p:sp>
      <p:sp>
        <p:nvSpPr>
          <p:cNvPr id="3" name="副标题 2"/>
          <p:cNvSpPr>
            <a:spLocks noGrp="1"/>
          </p:cNvSpPr>
          <p:nvPr>
            <p:ph type="subTitle" idx="1"/>
            <p:custDataLst>
              <p:tags r:id="rId3"/>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endParaRPr lang="zh-CN" altLang="en-US" dirty="0"/>
          </a:p>
        </p:txBody>
      </p:sp>
      <p:sp>
        <p:nvSpPr>
          <p:cNvPr id="16" name="日期占位符 15"/>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5"/>
            </p:custDataLst>
          </p:nvPr>
        </p:nvSpPr>
        <p:spPr/>
        <p:txBody>
          <a:bodyPr/>
          <a:lstStyle/>
          <a:p>
            <a:endParaRPr lang="zh-CN" altLang="en-US" dirty="0"/>
          </a:p>
        </p:txBody>
      </p:sp>
      <p:sp>
        <p:nvSpPr>
          <p:cNvPr id="18" name="灯片编号占位符 17"/>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endParaRPr lang="zh-CN" altLang="en-US"/>
          </a:p>
        </p:txBody>
      </p:sp>
      <p:sp>
        <p:nvSpPr>
          <p:cNvPr id="3" name="内容占位符 2"/>
          <p:cNvSpPr>
            <a:spLocks noGrp="1"/>
          </p:cNvSpPr>
          <p:nvPr>
            <p:ph idx="1"/>
            <p:custDataLst>
              <p:tags r:id="rId3"/>
            </p:custDataLst>
          </p:nvPr>
        </p:nvSpPr>
        <p:spPr>
          <a:xfrm>
            <a:off x="608400" y="1490400"/>
            <a:ext cx="10969200" cy="4759200"/>
          </a:xfrm>
        </p:spPr>
        <p:txBody>
          <a:bodyPr vert="horz" lIns="90000" tIns="46800" rIns="90000" bIns="4680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endParaRPr lang="zh-CN" altLang="en-US" dirty="0"/>
          </a:p>
        </p:txBody>
      </p:sp>
      <p:sp>
        <p:nvSpPr>
          <p:cNvPr id="3" name="文本占位符 2"/>
          <p:cNvSpPr>
            <a:spLocks noGrp="1"/>
          </p:cNvSpPr>
          <p:nvPr>
            <p:ph type="body" idx="1" hasCustomPrompt="1"/>
            <p:custDataLst>
              <p:tags r:id="rId3"/>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endParaRPr lang="zh-CN" altLang="en-US"/>
          </a:p>
        </p:txBody>
      </p:sp>
      <p:sp>
        <p:nvSpPr>
          <p:cNvPr id="3" name="内容占位符 2"/>
          <p:cNvSpPr>
            <a:spLocks noGrp="1"/>
          </p:cNvSpPr>
          <p:nvPr>
            <p:ph sz="half" idx="1"/>
            <p:custDataLst>
              <p:tags r:id="rId3"/>
            </p:custDataLst>
          </p:nvPr>
        </p:nvSpPr>
        <p:spPr>
          <a:xfrm>
            <a:off x="608400" y="1501200"/>
            <a:ext cx="5176800" cy="4748400"/>
          </a:xfrm>
        </p:spPr>
        <p:txBody>
          <a:bodyPr vert="horz" lIns="90000" tIns="46800" rIns="90000" bIns="4680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custDataLst>
              <p:tags r:id="rId4"/>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endParaRPr lang="zh-CN" altLang="en-US"/>
          </a:p>
        </p:txBody>
      </p:sp>
      <p:sp>
        <p:nvSpPr>
          <p:cNvPr id="3" name="文本占位符 2"/>
          <p:cNvSpPr>
            <a:spLocks noGrp="1"/>
          </p:cNvSpPr>
          <p:nvPr>
            <p:ph type="body" idx="1" hasCustomPrompt="1"/>
            <p:custDataLst>
              <p:tags r:id="rId3"/>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608400" y="1854000"/>
            <a:ext cx="5342400" cy="4395600"/>
          </a:xfrm>
        </p:spPr>
        <p:txBody>
          <a:bodyPr vert="horz" lIns="101600" tIns="0" rIns="82550" bIns="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hasCustomPrompt="1"/>
            <p:custDataLst>
              <p:tags r:id="rId5"/>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单击此处编辑文本</a:t>
            </a:r>
            <a:endParaRPr lang="zh-CN" altLang="en-US"/>
          </a:p>
        </p:txBody>
      </p:sp>
      <p:sp>
        <p:nvSpPr>
          <p:cNvPr id="6" name="内容占位符 5"/>
          <p:cNvSpPr>
            <a:spLocks noGrp="1"/>
          </p:cNvSpPr>
          <p:nvPr>
            <p:ph sz="quarter" idx="4"/>
            <p:custDataLst>
              <p:tags r:id="rId6"/>
            </p:custDataLst>
          </p:nvPr>
        </p:nvSpPr>
        <p:spPr>
          <a:xfrm>
            <a:off x="6235750" y="1854000"/>
            <a:ext cx="5342400" cy="4395600"/>
          </a:xfrm>
        </p:spPr>
        <p:txBody>
          <a:bodyPr vert="horz" lIns="101600" tIns="0" rIns="82550" bIns="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08400" y="1555200"/>
            <a:ext cx="5233077" cy="4608000"/>
          </a:xfr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3"/>
            </p:custDataLst>
          </p:nvPr>
        </p:nvSpPr>
        <p:spPr>
          <a:xfrm>
            <a:off x="6350400" y="1555200"/>
            <a:ext cx="5227200" cy="4608000"/>
          </a:xfrm>
        </p:spPr>
        <p:txBody>
          <a:bodyPr vert="horz" lIns="90000" tIns="46800" rIns="90000" bIns="46800" rtlCol="0">
            <a:normAutofit/>
          </a:bodyPr>
          <a:lstStyle>
            <a:lvl1pPr>
              <a:buNone/>
              <a:defRPr sz="1600"/>
            </a:lvl1pPr>
          </a:lstStyle>
          <a:p>
            <a:pPr lvl="0"/>
            <a:r>
              <a:rPr lang="zh-CN" altLang="en-US"/>
              <a:t>单击此处编辑母版文本样式</a:t>
            </a:r>
            <a:endParaRPr lang="zh-CN" altLang="en-US"/>
          </a:p>
        </p:txBody>
      </p:sp>
      <p:sp>
        <p:nvSpPr>
          <p:cNvPr id="5" name="日期占位符 4"/>
          <p:cNvSpPr>
            <a:spLocks noGrp="1"/>
          </p:cNvSpPr>
          <p:nvPr>
            <p:ph type="dt" sz="half" idx="10"/>
            <p:custDataLst>
              <p:tags r:id="rId4"/>
            </p:custDataLst>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5"/>
            </p:custDataLst>
          </p:nvPr>
        </p:nvSpPr>
        <p:spPr/>
        <p:txBody>
          <a:bodyPr/>
          <a:lstStyle/>
          <a:p>
            <a:endParaRPr lang="zh-CN" altLang="en-US" dirty="0"/>
          </a:p>
        </p:txBody>
      </p:sp>
      <p:sp>
        <p:nvSpPr>
          <p:cNvPr id="7" name="灯片编号占位符 6"/>
          <p:cNvSpPr>
            <a:spLocks noGrp="1"/>
          </p:cNvSpPr>
          <p:nvPr>
            <p:ph type="sldNum" sz="quarter" idx="12"/>
            <p:custDataLst>
              <p:tags r:id="rId6"/>
            </p:custDataLst>
          </p:nvPr>
        </p:nvSpPr>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p:txBody>
          <a:bodyPr/>
          <a:lstStyle/>
          <a:p>
            <a:r>
              <a:rPr lang="zh-CN" altLang="en-US"/>
              <a:t>单击此处编辑母版标题样式</a:t>
            </a:r>
            <a:endParaRPr lang="zh-CN" alt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lang="zh-CN" altLang="en-US"/>
              <a:t>单击此处编辑标题</a:t>
            </a:r>
            <a:endParaRPr lang="zh-CN" altLang="en-US"/>
          </a:p>
        </p:txBody>
      </p:sp>
      <p:sp>
        <p:nvSpPr>
          <p:cNvPr id="3" name="竖排文字占位符 2"/>
          <p:cNvSpPr>
            <a:spLocks noGrp="1"/>
          </p:cNvSpPr>
          <p:nvPr>
            <p:ph type="body" orient="vert" idx="1"/>
            <p:custDataLst>
              <p:tags r:id="rId3"/>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08400" y="774000"/>
            <a:ext cx="10972800" cy="5482800"/>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lang="zh-CN" altLang="en-US"/>
              <a:t>单击此处编辑标题</a:t>
            </a:r>
            <a:endParaRPr lang="zh-CN" altLang="en-US"/>
          </a:p>
        </p:txBody>
      </p:sp>
      <p:sp>
        <p:nvSpPr>
          <p:cNvPr id="7" name="文本占位符 6"/>
          <p:cNvSpPr>
            <a:spLocks noGrp="1"/>
          </p:cNvSpPr>
          <p:nvPr>
            <p:ph type="body" sz="quarter" idx="13"/>
            <p:custDataLst>
              <p:tags r:id="rId6"/>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endParaRPr lang="zh-CN" altLang="en-US" dirty="0"/>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custDataLst>
              <p:tags r:id="rId2"/>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单击此处编辑母版标题样式</a:t>
            </a:r>
            <a:endParaRPr lang="zh-CN" altLang="en-US" dirty="0"/>
          </a:p>
        </p:txBody>
      </p:sp>
      <p:sp>
        <p:nvSpPr>
          <p:cNvPr id="3" name="副标题 2"/>
          <p:cNvSpPr>
            <a:spLocks noGrp="1"/>
          </p:cNvSpPr>
          <p:nvPr>
            <p:ph type="subTitle" idx="1"/>
            <p:custDataLst>
              <p:tags r:id="rId3"/>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endParaRPr lang="zh-CN" altLang="en-US" dirty="0"/>
          </a:p>
        </p:txBody>
      </p:sp>
      <p:sp>
        <p:nvSpPr>
          <p:cNvPr id="16" name="日期占位符 15"/>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5"/>
            </p:custDataLst>
          </p:nvPr>
        </p:nvSpPr>
        <p:spPr/>
        <p:txBody>
          <a:bodyPr/>
          <a:lstStyle/>
          <a:p>
            <a:endParaRPr lang="zh-CN" altLang="en-US" dirty="0"/>
          </a:p>
        </p:txBody>
      </p:sp>
      <p:sp>
        <p:nvSpPr>
          <p:cNvPr id="18" name="灯片编号占位符 17"/>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endParaRPr lang="zh-CN" altLang="en-US"/>
          </a:p>
        </p:txBody>
      </p:sp>
      <p:sp>
        <p:nvSpPr>
          <p:cNvPr id="3" name="内容占位符 2"/>
          <p:cNvSpPr>
            <a:spLocks noGrp="1"/>
          </p:cNvSpPr>
          <p:nvPr>
            <p:ph idx="1"/>
            <p:custDataLst>
              <p:tags r:id="rId3"/>
            </p:custDataLst>
          </p:nvPr>
        </p:nvSpPr>
        <p:spPr>
          <a:xfrm>
            <a:off x="608400" y="1490400"/>
            <a:ext cx="10969200" cy="4759200"/>
          </a:xfrm>
        </p:spPr>
        <p:txBody>
          <a:bodyPr vert="horz" lIns="90000" tIns="46800" rIns="90000" bIns="4680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endParaRPr lang="zh-CN" altLang="en-US" dirty="0"/>
          </a:p>
        </p:txBody>
      </p:sp>
      <p:sp>
        <p:nvSpPr>
          <p:cNvPr id="3" name="文本占位符 2"/>
          <p:cNvSpPr>
            <a:spLocks noGrp="1"/>
          </p:cNvSpPr>
          <p:nvPr>
            <p:ph type="body" idx="1" hasCustomPrompt="1"/>
            <p:custDataLst>
              <p:tags r:id="rId3"/>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endParaRPr lang="zh-CN" altLang="en-US"/>
          </a:p>
        </p:txBody>
      </p:sp>
      <p:sp>
        <p:nvSpPr>
          <p:cNvPr id="3" name="内容占位符 2"/>
          <p:cNvSpPr>
            <a:spLocks noGrp="1"/>
          </p:cNvSpPr>
          <p:nvPr>
            <p:ph sz="half" idx="1"/>
            <p:custDataLst>
              <p:tags r:id="rId3"/>
            </p:custDataLst>
          </p:nvPr>
        </p:nvSpPr>
        <p:spPr>
          <a:xfrm>
            <a:off x="608400" y="1501200"/>
            <a:ext cx="5176800" cy="4748400"/>
          </a:xfrm>
        </p:spPr>
        <p:txBody>
          <a:bodyPr vert="horz" lIns="90000" tIns="46800" rIns="90000" bIns="4680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custDataLst>
              <p:tags r:id="rId4"/>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endParaRPr lang="zh-CN" altLang="en-US"/>
          </a:p>
        </p:txBody>
      </p:sp>
      <p:sp>
        <p:nvSpPr>
          <p:cNvPr id="3" name="文本占位符 2"/>
          <p:cNvSpPr>
            <a:spLocks noGrp="1"/>
          </p:cNvSpPr>
          <p:nvPr>
            <p:ph type="body" idx="1" hasCustomPrompt="1"/>
            <p:custDataLst>
              <p:tags r:id="rId3"/>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608400" y="1854000"/>
            <a:ext cx="5342400" cy="4395600"/>
          </a:xfrm>
        </p:spPr>
        <p:txBody>
          <a:bodyPr vert="horz" lIns="101600" tIns="0" rIns="82550" bIns="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hasCustomPrompt="1"/>
            <p:custDataLst>
              <p:tags r:id="rId5"/>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单击此处编辑文本</a:t>
            </a:r>
            <a:endParaRPr lang="zh-CN" altLang="en-US"/>
          </a:p>
        </p:txBody>
      </p:sp>
      <p:sp>
        <p:nvSpPr>
          <p:cNvPr id="6" name="内容占位符 5"/>
          <p:cNvSpPr>
            <a:spLocks noGrp="1"/>
          </p:cNvSpPr>
          <p:nvPr>
            <p:ph sz="quarter" idx="4"/>
            <p:custDataLst>
              <p:tags r:id="rId6"/>
            </p:custDataLst>
          </p:nvPr>
        </p:nvSpPr>
        <p:spPr>
          <a:xfrm>
            <a:off x="6235750" y="1854000"/>
            <a:ext cx="5342400" cy="4395600"/>
          </a:xfrm>
        </p:spPr>
        <p:txBody>
          <a:bodyPr vert="horz" lIns="101600" tIns="0" rIns="82550" bIns="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08400" y="1555200"/>
            <a:ext cx="5233077" cy="4608000"/>
          </a:xfr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3"/>
            </p:custDataLst>
          </p:nvPr>
        </p:nvSpPr>
        <p:spPr>
          <a:xfrm>
            <a:off x="6350400" y="1555200"/>
            <a:ext cx="5227200" cy="4608000"/>
          </a:xfrm>
        </p:spPr>
        <p:txBody>
          <a:bodyPr vert="horz" lIns="90000" tIns="46800" rIns="90000" bIns="46800" rtlCol="0">
            <a:normAutofit/>
          </a:bodyPr>
          <a:lstStyle>
            <a:lvl1pPr>
              <a:buNone/>
              <a:defRPr sz="1600"/>
            </a:lvl1pPr>
          </a:lstStyle>
          <a:p>
            <a:pPr lvl="0"/>
            <a:r>
              <a:rPr lang="zh-CN" altLang="en-US"/>
              <a:t>单击此处编辑母版文本样式</a:t>
            </a:r>
            <a:endParaRPr lang="zh-CN" altLang="en-US"/>
          </a:p>
        </p:txBody>
      </p:sp>
      <p:sp>
        <p:nvSpPr>
          <p:cNvPr id="5" name="日期占位符 4"/>
          <p:cNvSpPr>
            <a:spLocks noGrp="1"/>
          </p:cNvSpPr>
          <p:nvPr>
            <p:ph type="dt" sz="half" idx="10"/>
            <p:custDataLst>
              <p:tags r:id="rId4"/>
            </p:custDataLst>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5"/>
            </p:custDataLst>
          </p:nvPr>
        </p:nvSpPr>
        <p:spPr/>
        <p:txBody>
          <a:bodyPr/>
          <a:lstStyle/>
          <a:p>
            <a:endParaRPr lang="zh-CN" altLang="en-US" dirty="0"/>
          </a:p>
        </p:txBody>
      </p:sp>
      <p:sp>
        <p:nvSpPr>
          <p:cNvPr id="7" name="灯片编号占位符 6"/>
          <p:cNvSpPr>
            <a:spLocks noGrp="1"/>
          </p:cNvSpPr>
          <p:nvPr>
            <p:ph type="sldNum" sz="quarter" idx="12"/>
            <p:custDataLst>
              <p:tags r:id="rId6"/>
            </p:custDataLst>
          </p:nvPr>
        </p:nvSpPr>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p:txBody>
          <a:bodyPr/>
          <a:lstStyle/>
          <a:p>
            <a:r>
              <a:rPr lang="zh-CN" altLang="en-US"/>
              <a:t>单击此处编辑母版标题样式</a:t>
            </a:r>
            <a:endParaRPr lang="zh-CN" alt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lang="zh-CN" altLang="en-US"/>
              <a:t>单击此处编辑标题</a:t>
            </a:r>
            <a:endParaRPr lang="zh-CN" altLang="en-US"/>
          </a:p>
        </p:txBody>
      </p:sp>
      <p:sp>
        <p:nvSpPr>
          <p:cNvPr id="3" name="竖排文字占位符 2"/>
          <p:cNvSpPr>
            <a:spLocks noGrp="1"/>
          </p:cNvSpPr>
          <p:nvPr>
            <p:ph type="body" orient="vert" idx="1"/>
            <p:custDataLst>
              <p:tags r:id="rId3"/>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08400" y="774000"/>
            <a:ext cx="10972800" cy="5482800"/>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lang="zh-CN" altLang="en-US"/>
              <a:t>单击此处编辑标题</a:t>
            </a:r>
            <a:endParaRPr lang="zh-CN" altLang="en-US"/>
          </a:p>
        </p:txBody>
      </p:sp>
      <p:sp>
        <p:nvSpPr>
          <p:cNvPr id="7" name="文本占位符 6"/>
          <p:cNvSpPr>
            <a:spLocks noGrp="1"/>
          </p:cNvSpPr>
          <p:nvPr>
            <p:ph type="body" sz="quarter" idx="13"/>
            <p:custDataLst>
              <p:tags r:id="rId6"/>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endParaRPr lang="zh-CN" altLang="en-US" dirty="0"/>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custDataLst>
              <p:tags r:id="rId2"/>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单击此处编辑母版标题样式</a:t>
            </a:r>
            <a:endParaRPr lang="zh-CN" altLang="en-US" dirty="0"/>
          </a:p>
        </p:txBody>
      </p:sp>
      <p:sp>
        <p:nvSpPr>
          <p:cNvPr id="3" name="副标题 2"/>
          <p:cNvSpPr>
            <a:spLocks noGrp="1"/>
          </p:cNvSpPr>
          <p:nvPr>
            <p:ph type="subTitle" idx="1"/>
            <p:custDataLst>
              <p:tags r:id="rId3"/>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endParaRPr lang="zh-CN" altLang="en-US" dirty="0"/>
          </a:p>
        </p:txBody>
      </p:sp>
      <p:sp>
        <p:nvSpPr>
          <p:cNvPr id="16" name="日期占位符 15"/>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5"/>
            </p:custDataLst>
          </p:nvPr>
        </p:nvSpPr>
        <p:spPr/>
        <p:txBody>
          <a:bodyPr/>
          <a:lstStyle/>
          <a:p>
            <a:endParaRPr lang="zh-CN" altLang="en-US" dirty="0"/>
          </a:p>
        </p:txBody>
      </p:sp>
      <p:sp>
        <p:nvSpPr>
          <p:cNvPr id="18" name="灯片编号占位符 17"/>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endParaRPr lang="zh-CN" altLang="en-US"/>
          </a:p>
        </p:txBody>
      </p:sp>
      <p:sp>
        <p:nvSpPr>
          <p:cNvPr id="3" name="内容占位符 2"/>
          <p:cNvSpPr>
            <a:spLocks noGrp="1"/>
          </p:cNvSpPr>
          <p:nvPr>
            <p:ph idx="1"/>
            <p:custDataLst>
              <p:tags r:id="rId3"/>
            </p:custDataLst>
          </p:nvPr>
        </p:nvSpPr>
        <p:spPr>
          <a:xfrm>
            <a:off x="608400" y="1490400"/>
            <a:ext cx="10969200" cy="4759200"/>
          </a:xfrm>
        </p:spPr>
        <p:txBody>
          <a:bodyPr vert="horz" lIns="90000" tIns="46800" rIns="90000" bIns="4680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endParaRPr lang="zh-CN" altLang="en-US" dirty="0"/>
          </a:p>
        </p:txBody>
      </p:sp>
      <p:sp>
        <p:nvSpPr>
          <p:cNvPr id="3" name="文本占位符 2"/>
          <p:cNvSpPr>
            <a:spLocks noGrp="1"/>
          </p:cNvSpPr>
          <p:nvPr>
            <p:ph type="body" idx="1" hasCustomPrompt="1"/>
            <p:custDataLst>
              <p:tags r:id="rId3"/>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endParaRPr lang="zh-CN" altLang="en-US"/>
          </a:p>
        </p:txBody>
      </p:sp>
      <p:sp>
        <p:nvSpPr>
          <p:cNvPr id="3" name="内容占位符 2"/>
          <p:cNvSpPr>
            <a:spLocks noGrp="1"/>
          </p:cNvSpPr>
          <p:nvPr>
            <p:ph sz="half" idx="1"/>
            <p:custDataLst>
              <p:tags r:id="rId3"/>
            </p:custDataLst>
          </p:nvPr>
        </p:nvSpPr>
        <p:spPr>
          <a:xfrm>
            <a:off x="608400" y="1501200"/>
            <a:ext cx="5176800" cy="4748400"/>
          </a:xfrm>
        </p:spPr>
        <p:txBody>
          <a:bodyPr vert="horz" lIns="90000" tIns="46800" rIns="90000" bIns="4680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custDataLst>
              <p:tags r:id="rId4"/>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endParaRPr lang="zh-CN" altLang="en-US"/>
          </a:p>
        </p:txBody>
      </p:sp>
      <p:sp>
        <p:nvSpPr>
          <p:cNvPr id="3" name="文本占位符 2"/>
          <p:cNvSpPr>
            <a:spLocks noGrp="1"/>
          </p:cNvSpPr>
          <p:nvPr>
            <p:ph type="body" idx="1" hasCustomPrompt="1"/>
            <p:custDataLst>
              <p:tags r:id="rId3"/>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608400" y="1854000"/>
            <a:ext cx="5342400" cy="4395600"/>
          </a:xfrm>
        </p:spPr>
        <p:txBody>
          <a:bodyPr vert="horz" lIns="101600" tIns="0" rIns="82550" bIns="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hasCustomPrompt="1"/>
            <p:custDataLst>
              <p:tags r:id="rId5"/>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单击此处编辑文本</a:t>
            </a:r>
            <a:endParaRPr lang="zh-CN" altLang="en-US"/>
          </a:p>
        </p:txBody>
      </p:sp>
      <p:sp>
        <p:nvSpPr>
          <p:cNvPr id="6" name="内容占位符 5"/>
          <p:cNvSpPr>
            <a:spLocks noGrp="1"/>
          </p:cNvSpPr>
          <p:nvPr>
            <p:ph sz="quarter" idx="4"/>
            <p:custDataLst>
              <p:tags r:id="rId6"/>
            </p:custDataLst>
          </p:nvPr>
        </p:nvSpPr>
        <p:spPr>
          <a:xfrm>
            <a:off x="6235750" y="1854000"/>
            <a:ext cx="5342400" cy="4395600"/>
          </a:xfrm>
        </p:spPr>
        <p:txBody>
          <a:bodyPr vert="horz" lIns="101600" tIns="0" rIns="82550" bIns="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08400" y="1555200"/>
            <a:ext cx="5233077" cy="4608000"/>
          </a:xfr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3"/>
            </p:custDataLst>
          </p:nvPr>
        </p:nvSpPr>
        <p:spPr>
          <a:xfrm>
            <a:off x="6350400" y="1555200"/>
            <a:ext cx="5227200" cy="4608000"/>
          </a:xfrm>
        </p:spPr>
        <p:txBody>
          <a:bodyPr vert="horz" lIns="90000" tIns="46800" rIns="90000" bIns="46800" rtlCol="0">
            <a:normAutofit/>
          </a:bodyPr>
          <a:lstStyle>
            <a:lvl1pPr>
              <a:buNone/>
              <a:defRPr sz="1600"/>
            </a:lvl1pPr>
          </a:lstStyle>
          <a:p>
            <a:pPr lvl="0"/>
            <a:r>
              <a:rPr lang="zh-CN" altLang="en-US"/>
              <a:t>单击此处编辑母版文本样式</a:t>
            </a:r>
            <a:endParaRPr lang="zh-CN" altLang="en-US"/>
          </a:p>
        </p:txBody>
      </p:sp>
      <p:sp>
        <p:nvSpPr>
          <p:cNvPr id="5" name="日期占位符 4"/>
          <p:cNvSpPr>
            <a:spLocks noGrp="1"/>
          </p:cNvSpPr>
          <p:nvPr>
            <p:ph type="dt" sz="half" idx="10"/>
            <p:custDataLst>
              <p:tags r:id="rId4"/>
            </p:custDataLst>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5"/>
            </p:custDataLst>
          </p:nvPr>
        </p:nvSpPr>
        <p:spPr/>
        <p:txBody>
          <a:bodyPr/>
          <a:lstStyle/>
          <a:p>
            <a:endParaRPr lang="zh-CN" altLang="en-US" dirty="0"/>
          </a:p>
        </p:txBody>
      </p:sp>
      <p:sp>
        <p:nvSpPr>
          <p:cNvPr id="7" name="灯片编号占位符 6"/>
          <p:cNvSpPr>
            <a:spLocks noGrp="1"/>
          </p:cNvSpPr>
          <p:nvPr>
            <p:ph type="sldNum" sz="quarter" idx="12"/>
            <p:custDataLst>
              <p:tags r:id="rId6"/>
            </p:custDataLst>
          </p:nvPr>
        </p:nvSpPr>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p:txBody>
          <a:bodyPr/>
          <a:lstStyle/>
          <a:p>
            <a:r>
              <a:rPr lang="zh-CN" altLang="en-US"/>
              <a:t>单击此处编辑母版标题样式</a:t>
            </a:r>
            <a:endParaRPr lang="zh-CN" altLang="en-US"/>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lang="zh-CN" altLang="en-US"/>
              <a:t>单击此处编辑标题</a:t>
            </a:r>
            <a:endParaRPr lang="zh-CN" altLang="en-US"/>
          </a:p>
        </p:txBody>
      </p:sp>
      <p:sp>
        <p:nvSpPr>
          <p:cNvPr id="3" name="竖排文字占位符 2"/>
          <p:cNvSpPr>
            <a:spLocks noGrp="1"/>
          </p:cNvSpPr>
          <p:nvPr>
            <p:ph type="body" orient="vert" idx="1"/>
            <p:custDataLst>
              <p:tags r:id="rId3"/>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08400" y="774000"/>
            <a:ext cx="10972800" cy="5482800"/>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lang="zh-CN" altLang="en-US"/>
              <a:t>单击此处编辑标题</a:t>
            </a:r>
            <a:endParaRPr lang="zh-CN" altLang="en-US"/>
          </a:p>
        </p:txBody>
      </p:sp>
      <p:sp>
        <p:nvSpPr>
          <p:cNvPr id="7" name="文本占位符 6"/>
          <p:cNvSpPr>
            <a:spLocks noGrp="1"/>
          </p:cNvSpPr>
          <p:nvPr>
            <p:ph type="body" sz="quarter" idx="13"/>
            <p:custDataLst>
              <p:tags r:id="rId6"/>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endParaRPr lang="zh-CN" alt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9" Type="http://schemas.openxmlformats.org/officeDocument/2006/relationships/theme" Target="../theme/theme2.xml"/><Relationship Id="rId18" Type="http://schemas.openxmlformats.org/officeDocument/2006/relationships/tags" Target="../tags/tag62.xml"/><Relationship Id="rId17" Type="http://schemas.openxmlformats.org/officeDocument/2006/relationships/image" Target="../media/image1.png"/><Relationship Id="rId16" Type="http://schemas.openxmlformats.org/officeDocument/2006/relationships/tags" Target="../tags/tag61.xml"/><Relationship Id="rId15" Type="http://schemas.openxmlformats.org/officeDocument/2006/relationships/tags" Target="../tags/tag60.xml"/><Relationship Id="rId14" Type="http://schemas.openxmlformats.org/officeDocument/2006/relationships/tags" Target="../tags/tag59.xml"/><Relationship Id="rId13" Type="http://schemas.openxmlformats.org/officeDocument/2006/relationships/tags" Target="../tags/tag58.xml"/><Relationship Id="rId12" Type="http://schemas.openxmlformats.org/officeDocument/2006/relationships/tags" Target="../tags/tag57.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31.xml"/><Relationship Id="rId8" Type="http://schemas.openxmlformats.org/officeDocument/2006/relationships/slideLayout" Target="../slideLayouts/slideLayout30.xml"/><Relationship Id="rId7" Type="http://schemas.openxmlformats.org/officeDocument/2006/relationships/slideLayout" Target="../slideLayouts/slideLayout29.xml"/><Relationship Id="rId6" Type="http://schemas.openxmlformats.org/officeDocument/2006/relationships/slideLayout" Target="../slideLayouts/slideLayout28.xml"/><Relationship Id="rId5" Type="http://schemas.openxmlformats.org/officeDocument/2006/relationships/slideLayout" Target="../slideLayouts/slideLayout27.xml"/><Relationship Id="rId4" Type="http://schemas.openxmlformats.org/officeDocument/2006/relationships/slideLayout" Target="../slideLayouts/slideLayout26.xml"/><Relationship Id="rId3" Type="http://schemas.openxmlformats.org/officeDocument/2006/relationships/slideLayout" Target="../slideLayouts/slideLayout25.xml"/><Relationship Id="rId2" Type="http://schemas.openxmlformats.org/officeDocument/2006/relationships/slideLayout" Target="../slideLayouts/slideLayout24.xml"/><Relationship Id="rId19" Type="http://schemas.openxmlformats.org/officeDocument/2006/relationships/theme" Target="../theme/theme3.xml"/><Relationship Id="rId18" Type="http://schemas.openxmlformats.org/officeDocument/2006/relationships/tags" Target="../tags/tag124.xml"/><Relationship Id="rId17" Type="http://schemas.openxmlformats.org/officeDocument/2006/relationships/image" Target="../media/image1.png"/><Relationship Id="rId16" Type="http://schemas.openxmlformats.org/officeDocument/2006/relationships/tags" Target="../tags/tag123.xml"/><Relationship Id="rId15" Type="http://schemas.openxmlformats.org/officeDocument/2006/relationships/tags" Target="../tags/tag122.xml"/><Relationship Id="rId14" Type="http://schemas.openxmlformats.org/officeDocument/2006/relationships/tags" Target="../tags/tag121.xml"/><Relationship Id="rId13" Type="http://schemas.openxmlformats.org/officeDocument/2006/relationships/tags" Target="../tags/tag120.xml"/><Relationship Id="rId12" Type="http://schemas.openxmlformats.org/officeDocument/2006/relationships/tags" Target="../tags/tag119.xml"/><Relationship Id="rId11" Type="http://schemas.openxmlformats.org/officeDocument/2006/relationships/slideLayout" Target="../slideLayouts/slideLayout33.xml"/><Relationship Id="rId10" Type="http://schemas.openxmlformats.org/officeDocument/2006/relationships/slideLayout" Target="../slideLayouts/slideLayout32.xml"/><Relationship Id="rId1"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42.xml"/><Relationship Id="rId8" Type="http://schemas.openxmlformats.org/officeDocument/2006/relationships/slideLayout" Target="../slideLayouts/slideLayout41.xml"/><Relationship Id="rId7" Type="http://schemas.openxmlformats.org/officeDocument/2006/relationships/slideLayout" Target="../slideLayouts/slideLayout40.xml"/><Relationship Id="rId6" Type="http://schemas.openxmlformats.org/officeDocument/2006/relationships/slideLayout" Target="../slideLayouts/slideLayout39.xml"/><Relationship Id="rId5" Type="http://schemas.openxmlformats.org/officeDocument/2006/relationships/slideLayout" Target="../slideLayouts/slideLayout38.xml"/><Relationship Id="rId4" Type="http://schemas.openxmlformats.org/officeDocument/2006/relationships/slideLayout" Target="../slideLayouts/slideLayout37.xml"/><Relationship Id="rId3" Type="http://schemas.openxmlformats.org/officeDocument/2006/relationships/slideLayout" Target="../slideLayouts/slideLayout36.xml"/><Relationship Id="rId2" Type="http://schemas.openxmlformats.org/officeDocument/2006/relationships/slideLayout" Target="../slideLayouts/slideLayout35.xml"/><Relationship Id="rId19" Type="http://schemas.openxmlformats.org/officeDocument/2006/relationships/theme" Target="../theme/theme4.xml"/><Relationship Id="rId18" Type="http://schemas.openxmlformats.org/officeDocument/2006/relationships/tags" Target="../tags/tag186.xml"/><Relationship Id="rId17" Type="http://schemas.openxmlformats.org/officeDocument/2006/relationships/image" Target="../media/image1.png"/><Relationship Id="rId16" Type="http://schemas.openxmlformats.org/officeDocument/2006/relationships/tags" Target="../tags/tag185.xml"/><Relationship Id="rId15" Type="http://schemas.openxmlformats.org/officeDocument/2006/relationships/tags" Target="../tags/tag184.xml"/><Relationship Id="rId14" Type="http://schemas.openxmlformats.org/officeDocument/2006/relationships/tags" Target="../tags/tag183.xml"/><Relationship Id="rId13" Type="http://schemas.openxmlformats.org/officeDocument/2006/relationships/tags" Target="../tags/tag182.xml"/><Relationship Id="rId12" Type="http://schemas.openxmlformats.org/officeDocument/2006/relationships/tags" Target="../tags/tag181.xml"/><Relationship Id="rId11" Type="http://schemas.openxmlformats.org/officeDocument/2006/relationships/slideLayout" Target="../slideLayouts/slideLayout44.xml"/><Relationship Id="rId10" Type="http://schemas.openxmlformats.org/officeDocument/2006/relationships/slideLayout" Target="../slideLayouts/slideLayout43.xml"/><Relationship Id="rId1" Type="http://schemas.openxmlformats.org/officeDocument/2006/relationships/slideLayout" Target="../slideLayouts/slideLayout34.xml"/></Relationships>
</file>

<file path=ppt/slideMasters/_rels/slideMaster5.xml.rels><?xml version="1.0" encoding="UTF-8" standalone="yes"?>
<Relationships xmlns="http://schemas.openxmlformats.org/package/2006/relationships"><Relationship Id="rId9" Type="http://schemas.openxmlformats.org/officeDocument/2006/relationships/slideLayout" Target="../slideLayouts/slideLayout53.xml"/><Relationship Id="rId8" Type="http://schemas.openxmlformats.org/officeDocument/2006/relationships/slideLayout" Target="../slideLayouts/slideLayout52.xml"/><Relationship Id="rId7" Type="http://schemas.openxmlformats.org/officeDocument/2006/relationships/slideLayout" Target="../slideLayouts/slideLayout51.xml"/><Relationship Id="rId6" Type="http://schemas.openxmlformats.org/officeDocument/2006/relationships/slideLayout" Target="../slideLayouts/slideLayout50.xml"/><Relationship Id="rId5" Type="http://schemas.openxmlformats.org/officeDocument/2006/relationships/slideLayout" Target="../slideLayouts/slideLayout49.xml"/><Relationship Id="rId4" Type="http://schemas.openxmlformats.org/officeDocument/2006/relationships/slideLayout" Target="../slideLayouts/slideLayout48.xml"/><Relationship Id="rId3" Type="http://schemas.openxmlformats.org/officeDocument/2006/relationships/slideLayout" Target="../slideLayouts/slideLayout47.xml"/><Relationship Id="rId2" Type="http://schemas.openxmlformats.org/officeDocument/2006/relationships/slideLayout" Target="../slideLayouts/slideLayout46.xml"/><Relationship Id="rId19" Type="http://schemas.openxmlformats.org/officeDocument/2006/relationships/theme" Target="../theme/theme5.xml"/><Relationship Id="rId18" Type="http://schemas.openxmlformats.org/officeDocument/2006/relationships/tags" Target="../tags/tag248.xml"/><Relationship Id="rId17" Type="http://schemas.openxmlformats.org/officeDocument/2006/relationships/image" Target="../media/image1.png"/><Relationship Id="rId16" Type="http://schemas.openxmlformats.org/officeDocument/2006/relationships/tags" Target="../tags/tag247.xml"/><Relationship Id="rId15" Type="http://schemas.openxmlformats.org/officeDocument/2006/relationships/tags" Target="../tags/tag246.xml"/><Relationship Id="rId14" Type="http://schemas.openxmlformats.org/officeDocument/2006/relationships/tags" Target="../tags/tag245.xml"/><Relationship Id="rId13" Type="http://schemas.openxmlformats.org/officeDocument/2006/relationships/tags" Target="../tags/tag244.xml"/><Relationship Id="rId12" Type="http://schemas.openxmlformats.org/officeDocument/2006/relationships/tags" Target="../tags/tag243.xml"/><Relationship Id="rId11" Type="http://schemas.openxmlformats.org/officeDocument/2006/relationships/slideLayout" Target="../slideLayouts/slideLayout55.xml"/><Relationship Id="rId10" Type="http://schemas.openxmlformats.org/officeDocument/2006/relationships/slideLayout" Target="../slideLayouts/slideLayout54.xml"/><Relationship Id="rId1"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custDataLst>
              <p:tags r:id="rId12"/>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13"/>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14"/>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5"/>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16"/>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defRPr>
            </a:lvl1pPr>
          </a:lstStyle>
          <a:p>
            <a:fld id="{49AE70B2-8BF9-45C0-BB95-33D1B9D3A854}" type="slidenum">
              <a:rPr lang="zh-CN" altLang="en-US" smtClean="0"/>
            </a:fld>
            <a:endParaRPr lang="zh-CN" altLang="en-US" dirty="0"/>
          </a:p>
        </p:txBody>
      </p:sp>
      <p:sp>
        <p:nvSpPr>
          <p:cNvPr id="7" name="矩形 6"/>
          <p:cNvSpPr/>
          <p:nvPr userDrawn="1"/>
        </p:nvSpPr>
        <p:spPr>
          <a:xfrm>
            <a:off x="152400" y="323783"/>
            <a:ext cx="127000" cy="406543"/>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矩形 5"/>
          <p:cNvSpPr/>
          <p:nvPr userDrawn="1"/>
        </p:nvSpPr>
        <p:spPr>
          <a:xfrm>
            <a:off x="5130800" y="6368505"/>
            <a:ext cx="7061200" cy="489494"/>
          </a:xfrm>
          <a:custGeom>
            <a:avLst/>
            <a:gdLst>
              <a:gd name="connsiteX0" fmla="*/ 0 w 7061200"/>
              <a:gd name="connsiteY0" fmla="*/ 0 h 1625600"/>
              <a:gd name="connsiteX1" fmla="*/ 7061200 w 7061200"/>
              <a:gd name="connsiteY1" fmla="*/ 0 h 1625600"/>
              <a:gd name="connsiteX2" fmla="*/ 7061200 w 7061200"/>
              <a:gd name="connsiteY2" fmla="*/ 1625600 h 1625600"/>
              <a:gd name="connsiteX3" fmla="*/ 0 w 7061200"/>
              <a:gd name="connsiteY3" fmla="*/ 1625600 h 1625600"/>
              <a:gd name="connsiteX4" fmla="*/ 0 w 7061200"/>
              <a:gd name="connsiteY4" fmla="*/ 0 h 1625600"/>
              <a:gd name="connsiteX0-1" fmla="*/ 0 w 7061200"/>
              <a:gd name="connsiteY0-2" fmla="*/ 1625600 h 1625600"/>
              <a:gd name="connsiteX1-3" fmla="*/ 7061200 w 7061200"/>
              <a:gd name="connsiteY1-4" fmla="*/ 0 h 1625600"/>
              <a:gd name="connsiteX2-5" fmla="*/ 7061200 w 7061200"/>
              <a:gd name="connsiteY2-6" fmla="*/ 1625600 h 1625600"/>
              <a:gd name="connsiteX3-7" fmla="*/ 0 w 7061200"/>
              <a:gd name="connsiteY3-8" fmla="*/ 1625600 h 1625600"/>
            </a:gdLst>
            <a:ahLst/>
            <a:cxnLst>
              <a:cxn ang="0">
                <a:pos x="connsiteX0-1" y="connsiteY0-2"/>
              </a:cxn>
              <a:cxn ang="0">
                <a:pos x="connsiteX1-3" y="connsiteY1-4"/>
              </a:cxn>
              <a:cxn ang="0">
                <a:pos x="connsiteX2-5" y="connsiteY2-6"/>
              </a:cxn>
              <a:cxn ang="0">
                <a:pos x="connsiteX3-7" y="connsiteY3-8"/>
              </a:cxn>
            </a:cxnLst>
            <a:rect l="l" t="t" r="r" b="b"/>
            <a:pathLst>
              <a:path w="7061200" h="1625600">
                <a:moveTo>
                  <a:pt x="0" y="1625600"/>
                </a:moveTo>
                <a:lnTo>
                  <a:pt x="7061200" y="0"/>
                </a:lnTo>
                <a:lnTo>
                  <a:pt x="7061200" y="1625600"/>
                </a:lnTo>
                <a:lnTo>
                  <a:pt x="0" y="162560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矩形 4"/>
          <p:cNvSpPr/>
          <p:nvPr userDrawn="1"/>
        </p:nvSpPr>
        <p:spPr>
          <a:xfrm>
            <a:off x="-25400" y="6158176"/>
            <a:ext cx="10375900" cy="699823"/>
          </a:xfrm>
          <a:custGeom>
            <a:avLst/>
            <a:gdLst>
              <a:gd name="connsiteX0" fmla="*/ 0 w 10375900"/>
              <a:gd name="connsiteY0" fmla="*/ 0 h 2324100"/>
              <a:gd name="connsiteX1" fmla="*/ 10375900 w 10375900"/>
              <a:gd name="connsiteY1" fmla="*/ 0 h 2324100"/>
              <a:gd name="connsiteX2" fmla="*/ 10375900 w 10375900"/>
              <a:gd name="connsiteY2" fmla="*/ 2324100 h 2324100"/>
              <a:gd name="connsiteX3" fmla="*/ 0 w 10375900"/>
              <a:gd name="connsiteY3" fmla="*/ 2324100 h 2324100"/>
              <a:gd name="connsiteX4" fmla="*/ 0 w 10375900"/>
              <a:gd name="connsiteY4" fmla="*/ 0 h 2324100"/>
              <a:gd name="connsiteX0-1" fmla="*/ 0 w 10375900"/>
              <a:gd name="connsiteY0-2" fmla="*/ 0 h 2324100"/>
              <a:gd name="connsiteX1-3" fmla="*/ 10375900 w 10375900"/>
              <a:gd name="connsiteY1-4" fmla="*/ 2324100 h 2324100"/>
              <a:gd name="connsiteX2-5" fmla="*/ 0 w 10375900"/>
              <a:gd name="connsiteY2-6" fmla="*/ 2324100 h 2324100"/>
              <a:gd name="connsiteX3-7" fmla="*/ 0 w 10375900"/>
              <a:gd name="connsiteY3-8" fmla="*/ 0 h 2324100"/>
            </a:gdLst>
            <a:ahLst/>
            <a:cxnLst>
              <a:cxn ang="0">
                <a:pos x="connsiteX0-1" y="connsiteY0-2"/>
              </a:cxn>
              <a:cxn ang="0">
                <a:pos x="connsiteX1-3" y="connsiteY1-4"/>
              </a:cxn>
              <a:cxn ang="0">
                <a:pos x="connsiteX2-5" y="connsiteY2-6"/>
              </a:cxn>
              <a:cxn ang="0">
                <a:pos x="connsiteX3-7" y="connsiteY3-8"/>
              </a:cxn>
            </a:cxnLst>
            <a:rect l="l" t="t" r="r" b="b"/>
            <a:pathLst>
              <a:path w="10375900" h="2324100">
                <a:moveTo>
                  <a:pt x="0" y="0"/>
                </a:moveTo>
                <a:lnTo>
                  <a:pt x="10375900" y="2324100"/>
                </a:lnTo>
                <a:lnTo>
                  <a:pt x="0" y="2324100"/>
                </a:lnTo>
                <a:lnTo>
                  <a:pt x="0" y="0"/>
                </a:lnTo>
                <a:close/>
              </a:path>
            </a:pathLst>
          </a:custGeom>
          <a:solidFill>
            <a:srgbClr val="2D3E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矩形 29"/>
          <p:cNvSpPr/>
          <p:nvPr userDrawn="1"/>
        </p:nvSpPr>
        <p:spPr>
          <a:xfrm>
            <a:off x="0" y="323783"/>
            <a:ext cx="127000" cy="406543"/>
          </a:xfrm>
          <a:prstGeom prst="rect">
            <a:avLst/>
          </a:prstGeom>
          <a:solidFill>
            <a:srgbClr val="2D3E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descr="未标题-2"/>
          <p:cNvPicPr>
            <a:picLocks noChangeAspect="1"/>
          </p:cNvPicPr>
          <p:nvPr userDrawn="1"/>
        </p:nvPicPr>
        <p:blipFill>
          <a:blip r:embed="rId17"/>
          <a:stretch>
            <a:fillRect/>
          </a:stretch>
        </p:blipFill>
        <p:spPr>
          <a:xfrm>
            <a:off x="10350500" y="246380"/>
            <a:ext cx="1589405" cy="578485"/>
          </a:xfrm>
          <a:prstGeom prst="rect">
            <a:avLst/>
          </a:prstGeom>
        </p:spPr>
      </p:pic>
    </p:spTree>
    <p:custDataLst>
      <p:tags r:id="rId18"/>
    </p:custData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fontAlgn="auto" latinLnBrk="0" hangingPunct="1">
        <a:lnSpc>
          <a:spcPct val="100000"/>
        </a:lnSpc>
        <a:spcBef>
          <a:spcPct val="0"/>
        </a:spcBef>
        <a:buNone/>
        <a:defRPr sz="3600" b="0"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custDataLst>
              <p:tags r:id="rId12"/>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13"/>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14"/>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5"/>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16"/>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defRPr>
            </a:lvl1pPr>
          </a:lstStyle>
          <a:p>
            <a:fld id="{49AE70B2-8BF9-45C0-BB95-33D1B9D3A854}" type="slidenum">
              <a:rPr lang="zh-CN" altLang="en-US" smtClean="0"/>
            </a:fld>
            <a:endParaRPr lang="zh-CN" altLang="en-US" dirty="0"/>
          </a:p>
        </p:txBody>
      </p:sp>
      <p:sp>
        <p:nvSpPr>
          <p:cNvPr id="7" name="矩形 6"/>
          <p:cNvSpPr/>
          <p:nvPr userDrawn="1"/>
        </p:nvSpPr>
        <p:spPr>
          <a:xfrm>
            <a:off x="152400" y="323783"/>
            <a:ext cx="127000" cy="406543"/>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矩形 5"/>
          <p:cNvSpPr/>
          <p:nvPr userDrawn="1"/>
        </p:nvSpPr>
        <p:spPr>
          <a:xfrm>
            <a:off x="5130800" y="6368505"/>
            <a:ext cx="7061200" cy="489494"/>
          </a:xfrm>
          <a:custGeom>
            <a:avLst/>
            <a:gdLst>
              <a:gd name="connsiteX0" fmla="*/ 0 w 7061200"/>
              <a:gd name="connsiteY0" fmla="*/ 0 h 1625600"/>
              <a:gd name="connsiteX1" fmla="*/ 7061200 w 7061200"/>
              <a:gd name="connsiteY1" fmla="*/ 0 h 1625600"/>
              <a:gd name="connsiteX2" fmla="*/ 7061200 w 7061200"/>
              <a:gd name="connsiteY2" fmla="*/ 1625600 h 1625600"/>
              <a:gd name="connsiteX3" fmla="*/ 0 w 7061200"/>
              <a:gd name="connsiteY3" fmla="*/ 1625600 h 1625600"/>
              <a:gd name="connsiteX4" fmla="*/ 0 w 7061200"/>
              <a:gd name="connsiteY4" fmla="*/ 0 h 1625600"/>
              <a:gd name="connsiteX0-1" fmla="*/ 0 w 7061200"/>
              <a:gd name="connsiteY0-2" fmla="*/ 1625600 h 1625600"/>
              <a:gd name="connsiteX1-3" fmla="*/ 7061200 w 7061200"/>
              <a:gd name="connsiteY1-4" fmla="*/ 0 h 1625600"/>
              <a:gd name="connsiteX2-5" fmla="*/ 7061200 w 7061200"/>
              <a:gd name="connsiteY2-6" fmla="*/ 1625600 h 1625600"/>
              <a:gd name="connsiteX3-7" fmla="*/ 0 w 7061200"/>
              <a:gd name="connsiteY3-8" fmla="*/ 1625600 h 1625600"/>
            </a:gdLst>
            <a:ahLst/>
            <a:cxnLst>
              <a:cxn ang="0">
                <a:pos x="connsiteX0-1" y="connsiteY0-2"/>
              </a:cxn>
              <a:cxn ang="0">
                <a:pos x="connsiteX1-3" y="connsiteY1-4"/>
              </a:cxn>
              <a:cxn ang="0">
                <a:pos x="connsiteX2-5" y="connsiteY2-6"/>
              </a:cxn>
              <a:cxn ang="0">
                <a:pos x="connsiteX3-7" y="connsiteY3-8"/>
              </a:cxn>
            </a:cxnLst>
            <a:rect l="l" t="t" r="r" b="b"/>
            <a:pathLst>
              <a:path w="7061200" h="1625600">
                <a:moveTo>
                  <a:pt x="0" y="1625600"/>
                </a:moveTo>
                <a:lnTo>
                  <a:pt x="7061200" y="0"/>
                </a:lnTo>
                <a:lnTo>
                  <a:pt x="7061200" y="1625600"/>
                </a:lnTo>
                <a:lnTo>
                  <a:pt x="0" y="162560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矩形 4"/>
          <p:cNvSpPr/>
          <p:nvPr userDrawn="1"/>
        </p:nvSpPr>
        <p:spPr>
          <a:xfrm>
            <a:off x="-25400" y="6158176"/>
            <a:ext cx="10375900" cy="699823"/>
          </a:xfrm>
          <a:custGeom>
            <a:avLst/>
            <a:gdLst>
              <a:gd name="connsiteX0" fmla="*/ 0 w 10375900"/>
              <a:gd name="connsiteY0" fmla="*/ 0 h 2324100"/>
              <a:gd name="connsiteX1" fmla="*/ 10375900 w 10375900"/>
              <a:gd name="connsiteY1" fmla="*/ 0 h 2324100"/>
              <a:gd name="connsiteX2" fmla="*/ 10375900 w 10375900"/>
              <a:gd name="connsiteY2" fmla="*/ 2324100 h 2324100"/>
              <a:gd name="connsiteX3" fmla="*/ 0 w 10375900"/>
              <a:gd name="connsiteY3" fmla="*/ 2324100 h 2324100"/>
              <a:gd name="connsiteX4" fmla="*/ 0 w 10375900"/>
              <a:gd name="connsiteY4" fmla="*/ 0 h 2324100"/>
              <a:gd name="connsiteX0-1" fmla="*/ 0 w 10375900"/>
              <a:gd name="connsiteY0-2" fmla="*/ 0 h 2324100"/>
              <a:gd name="connsiteX1-3" fmla="*/ 10375900 w 10375900"/>
              <a:gd name="connsiteY1-4" fmla="*/ 2324100 h 2324100"/>
              <a:gd name="connsiteX2-5" fmla="*/ 0 w 10375900"/>
              <a:gd name="connsiteY2-6" fmla="*/ 2324100 h 2324100"/>
              <a:gd name="connsiteX3-7" fmla="*/ 0 w 10375900"/>
              <a:gd name="connsiteY3-8" fmla="*/ 0 h 2324100"/>
            </a:gdLst>
            <a:ahLst/>
            <a:cxnLst>
              <a:cxn ang="0">
                <a:pos x="connsiteX0-1" y="connsiteY0-2"/>
              </a:cxn>
              <a:cxn ang="0">
                <a:pos x="connsiteX1-3" y="connsiteY1-4"/>
              </a:cxn>
              <a:cxn ang="0">
                <a:pos x="connsiteX2-5" y="connsiteY2-6"/>
              </a:cxn>
              <a:cxn ang="0">
                <a:pos x="connsiteX3-7" y="connsiteY3-8"/>
              </a:cxn>
            </a:cxnLst>
            <a:rect l="l" t="t" r="r" b="b"/>
            <a:pathLst>
              <a:path w="10375900" h="2324100">
                <a:moveTo>
                  <a:pt x="0" y="0"/>
                </a:moveTo>
                <a:lnTo>
                  <a:pt x="10375900" y="2324100"/>
                </a:lnTo>
                <a:lnTo>
                  <a:pt x="0" y="2324100"/>
                </a:lnTo>
                <a:lnTo>
                  <a:pt x="0" y="0"/>
                </a:lnTo>
                <a:close/>
              </a:path>
            </a:pathLst>
          </a:custGeom>
          <a:solidFill>
            <a:srgbClr val="2D3E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矩形 29"/>
          <p:cNvSpPr/>
          <p:nvPr userDrawn="1"/>
        </p:nvSpPr>
        <p:spPr>
          <a:xfrm>
            <a:off x="0" y="323783"/>
            <a:ext cx="127000" cy="406543"/>
          </a:xfrm>
          <a:prstGeom prst="rect">
            <a:avLst/>
          </a:prstGeom>
          <a:solidFill>
            <a:srgbClr val="2D3E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descr="未标题-2"/>
          <p:cNvPicPr>
            <a:picLocks noChangeAspect="1"/>
          </p:cNvPicPr>
          <p:nvPr userDrawn="1"/>
        </p:nvPicPr>
        <p:blipFill>
          <a:blip r:embed="rId17"/>
          <a:stretch>
            <a:fillRect/>
          </a:stretch>
        </p:blipFill>
        <p:spPr>
          <a:xfrm>
            <a:off x="10350500" y="246380"/>
            <a:ext cx="1589405" cy="578485"/>
          </a:xfrm>
          <a:prstGeom prst="rect">
            <a:avLst/>
          </a:prstGeom>
        </p:spPr>
      </p:pic>
    </p:spTree>
    <p:custDataLst>
      <p:tags r:id="rId18"/>
    </p:custData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fontAlgn="auto" latinLnBrk="0" hangingPunct="1">
        <a:lnSpc>
          <a:spcPct val="100000"/>
        </a:lnSpc>
        <a:spcBef>
          <a:spcPct val="0"/>
        </a:spcBef>
        <a:buNone/>
        <a:defRPr sz="3600" b="0"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custDataLst>
              <p:tags r:id="rId12"/>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13"/>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14"/>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5"/>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16"/>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defRPr>
            </a:lvl1pPr>
          </a:lstStyle>
          <a:p>
            <a:fld id="{49AE70B2-8BF9-45C0-BB95-33D1B9D3A854}" type="slidenum">
              <a:rPr lang="zh-CN" altLang="en-US" smtClean="0"/>
            </a:fld>
            <a:endParaRPr lang="zh-CN" altLang="en-US" dirty="0"/>
          </a:p>
        </p:txBody>
      </p:sp>
      <p:sp>
        <p:nvSpPr>
          <p:cNvPr id="7" name="矩形 6"/>
          <p:cNvSpPr/>
          <p:nvPr userDrawn="1"/>
        </p:nvSpPr>
        <p:spPr>
          <a:xfrm>
            <a:off x="152400" y="323783"/>
            <a:ext cx="127000" cy="406543"/>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矩形 5"/>
          <p:cNvSpPr/>
          <p:nvPr userDrawn="1"/>
        </p:nvSpPr>
        <p:spPr>
          <a:xfrm>
            <a:off x="5130800" y="6368505"/>
            <a:ext cx="7061200" cy="489494"/>
          </a:xfrm>
          <a:custGeom>
            <a:avLst/>
            <a:gdLst>
              <a:gd name="connsiteX0" fmla="*/ 0 w 7061200"/>
              <a:gd name="connsiteY0" fmla="*/ 0 h 1625600"/>
              <a:gd name="connsiteX1" fmla="*/ 7061200 w 7061200"/>
              <a:gd name="connsiteY1" fmla="*/ 0 h 1625600"/>
              <a:gd name="connsiteX2" fmla="*/ 7061200 w 7061200"/>
              <a:gd name="connsiteY2" fmla="*/ 1625600 h 1625600"/>
              <a:gd name="connsiteX3" fmla="*/ 0 w 7061200"/>
              <a:gd name="connsiteY3" fmla="*/ 1625600 h 1625600"/>
              <a:gd name="connsiteX4" fmla="*/ 0 w 7061200"/>
              <a:gd name="connsiteY4" fmla="*/ 0 h 1625600"/>
              <a:gd name="connsiteX0-1" fmla="*/ 0 w 7061200"/>
              <a:gd name="connsiteY0-2" fmla="*/ 1625600 h 1625600"/>
              <a:gd name="connsiteX1-3" fmla="*/ 7061200 w 7061200"/>
              <a:gd name="connsiteY1-4" fmla="*/ 0 h 1625600"/>
              <a:gd name="connsiteX2-5" fmla="*/ 7061200 w 7061200"/>
              <a:gd name="connsiteY2-6" fmla="*/ 1625600 h 1625600"/>
              <a:gd name="connsiteX3-7" fmla="*/ 0 w 7061200"/>
              <a:gd name="connsiteY3-8" fmla="*/ 1625600 h 1625600"/>
            </a:gdLst>
            <a:ahLst/>
            <a:cxnLst>
              <a:cxn ang="0">
                <a:pos x="connsiteX0-1" y="connsiteY0-2"/>
              </a:cxn>
              <a:cxn ang="0">
                <a:pos x="connsiteX1-3" y="connsiteY1-4"/>
              </a:cxn>
              <a:cxn ang="0">
                <a:pos x="connsiteX2-5" y="connsiteY2-6"/>
              </a:cxn>
              <a:cxn ang="0">
                <a:pos x="connsiteX3-7" y="connsiteY3-8"/>
              </a:cxn>
            </a:cxnLst>
            <a:rect l="l" t="t" r="r" b="b"/>
            <a:pathLst>
              <a:path w="7061200" h="1625600">
                <a:moveTo>
                  <a:pt x="0" y="1625600"/>
                </a:moveTo>
                <a:lnTo>
                  <a:pt x="7061200" y="0"/>
                </a:lnTo>
                <a:lnTo>
                  <a:pt x="7061200" y="1625600"/>
                </a:lnTo>
                <a:lnTo>
                  <a:pt x="0" y="162560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矩形 4"/>
          <p:cNvSpPr/>
          <p:nvPr userDrawn="1"/>
        </p:nvSpPr>
        <p:spPr>
          <a:xfrm>
            <a:off x="-25400" y="6158176"/>
            <a:ext cx="10375900" cy="699823"/>
          </a:xfrm>
          <a:custGeom>
            <a:avLst/>
            <a:gdLst>
              <a:gd name="connsiteX0" fmla="*/ 0 w 10375900"/>
              <a:gd name="connsiteY0" fmla="*/ 0 h 2324100"/>
              <a:gd name="connsiteX1" fmla="*/ 10375900 w 10375900"/>
              <a:gd name="connsiteY1" fmla="*/ 0 h 2324100"/>
              <a:gd name="connsiteX2" fmla="*/ 10375900 w 10375900"/>
              <a:gd name="connsiteY2" fmla="*/ 2324100 h 2324100"/>
              <a:gd name="connsiteX3" fmla="*/ 0 w 10375900"/>
              <a:gd name="connsiteY3" fmla="*/ 2324100 h 2324100"/>
              <a:gd name="connsiteX4" fmla="*/ 0 w 10375900"/>
              <a:gd name="connsiteY4" fmla="*/ 0 h 2324100"/>
              <a:gd name="connsiteX0-1" fmla="*/ 0 w 10375900"/>
              <a:gd name="connsiteY0-2" fmla="*/ 0 h 2324100"/>
              <a:gd name="connsiteX1-3" fmla="*/ 10375900 w 10375900"/>
              <a:gd name="connsiteY1-4" fmla="*/ 2324100 h 2324100"/>
              <a:gd name="connsiteX2-5" fmla="*/ 0 w 10375900"/>
              <a:gd name="connsiteY2-6" fmla="*/ 2324100 h 2324100"/>
              <a:gd name="connsiteX3-7" fmla="*/ 0 w 10375900"/>
              <a:gd name="connsiteY3-8" fmla="*/ 0 h 2324100"/>
            </a:gdLst>
            <a:ahLst/>
            <a:cxnLst>
              <a:cxn ang="0">
                <a:pos x="connsiteX0-1" y="connsiteY0-2"/>
              </a:cxn>
              <a:cxn ang="0">
                <a:pos x="connsiteX1-3" y="connsiteY1-4"/>
              </a:cxn>
              <a:cxn ang="0">
                <a:pos x="connsiteX2-5" y="connsiteY2-6"/>
              </a:cxn>
              <a:cxn ang="0">
                <a:pos x="connsiteX3-7" y="connsiteY3-8"/>
              </a:cxn>
            </a:cxnLst>
            <a:rect l="l" t="t" r="r" b="b"/>
            <a:pathLst>
              <a:path w="10375900" h="2324100">
                <a:moveTo>
                  <a:pt x="0" y="0"/>
                </a:moveTo>
                <a:lnTo>
                  <a:pt x="10375900" y="2324100"/>
                </a:lnTo>
                <a:lnTo>
                  <a:pt x="0" y="2324100"/>
                </a:lnTo>
                <a:lnTo>
                  <a:pt x="0" y="0"/>
                </a:lnTo>
                <a:close/>
              </a:path>
            </a:pathLst>
          </a:custGeom>
          <a:solidFill>
            <a:srgbClr val="2D3E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矩形 29"/>
          <p:cNvSpPr/>
          <p:nvPr userDrawn="1"/>
        </p:nvSpPr>
        <p:spPr>
          <a:xfrm>
            <a:off x="0" y="323783"/>
            <a:ext cx="127000" cy="406543"/>
          </a:xfrm>
          <a:prstGeom prst="rect">
            <a:avLst/>
          </a:prstGeom>
          <a:solidFill>
            <a:srgbClr val="2D3E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descr="未标题-2"/>
          <p:cNvPicPr>
            <a:picLocks noChangeAspect="1"/>
          </p:cNvPicPr>
          <p:nvPr userDrawn="1"/>
        </p:nvPicPr>
        <p:blipFill>
          <a:blip r:embed="rId17"/>
          <a:stretch>
            <a:fillRect/>
          </a:stretch>
        </p:blipFill>
        <p:spPr>
          <a:xfrm>
            <a:off x="10350500" y="246380"/>
            <a:ext cx="1589405" cy="578485"/>
          </a:xfrm>
          <a:prstGeom prst="rect">
            <a:avLst/>
          </a:prstGeom>
        </p:spPr>
      </p:pic>
    </p:spTree>
    <p:custDataLst>
      <p:tags r:id="rId18"/>
    </p:custData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fontAlgn="auto" latinLnBrk="0" hangingPunct="1">
        <a:lnSpc>
          <a:spcPct val="100000"/>
        </a:lnSpc>
        <a:spcBef>
          <a:spcPct val="0"/>
        </a:spcBef>
        <a:buNone/>
        <a:defRPr sz="3600" b="0"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custDataLst>
              <p:tags r:id="rId12"/>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13"/>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14"/>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5"/>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16"/>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defRPr>
            </a:lvl1pPr>
          </a:lstStyle>
          <a:p>
            <a:fld id="{49AE70B2-8BF9-45C0-BB95-33D1B9D3A854}" type="slidenum">
              <a:rPr lang="zh-CN" altLang="en-US" smtClean="0"/>
            </a:fld>
            <a:endParaRPr lang="zh-CN" altLang="en-US" dirty="0"/>
          </a:p>
        </p:txBody>
      </p:sp>
      <p:sp>
        <p:nvSpPr>
          <p:cNvPr id="7" name="矩形 6"/>
          <p:cNvSpPr/>
          <p:nvPr userDrawn="1"/>
        </p:nvSpPr>
        <p:spPr>
          <a:xfrm>
            <a:off x="152400" y="323783"/>
            <a:ext cx="127000" cy="406543"/>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矩形 5"/>
          <p:cNvSpPr/>
          <p:nvPr userDrawn="1"/>
        </p:nvSpPr>
        <p:spPr>
          <a:xfrm>
            <a:off x="5130800" y="6368505"/>
            <a:ext cx="7061200" cy="489494"/>
          </a:xfrm>
          <a:custGeom>
            <a:avLst/>
            <a:gdLst>
              <a:gd name="connsiteX0" fmla="*/ 0 w 7061200"/>
              <a:gd name="connsiteY0" fmla="*/ 0 h 1625600"/>
              <a:gd name="connsiteX1" fmla="*/ 7061200 w 7061200"/>
              <a:gd name="connsiteY1" fmla="*/ 0 h 1625600"/>
              <a:gd name="connsiteX2" fmla="*/ 7061200 w 7061200"/>
              <a:gd name="connsiteY2" fmla="*/ 1625600 h 1625600"/>
              <a:gd name="connsiteX3" fmla="*/ 0 w 7061200"/>
              <a:gd name="connsiteY3" fmla="*/ 1625600 h 1625600"/>
              <a:gd name="connsiteX4" fmla="*/ 0 w 7061200"/>
              <a:gd name="connsiteY4" fmla="*/ 0 h 1625600"/>
              <a:gd name="connsiteX0-1" fmla="*/ 0 w 7061200"/>
              <a:gd name="connsiteY0-2" fmla="*/ 1625600 h 1625600"/>
              <a:gd name="connsiteX1-3" fmla="*/ 7061200 w 7061200"/>
              <a:gd name="connsiteY1-4" fmla="*/ 0 h 1625600"/>
              <a:gd name="connsiteX2-5" fmla="*/ 7061200 w 7061200"/>
              <a:gd name="connsiteY2-6" fmla="*/ 1625600 h 1625600"/>
              <a:gd name="connsiteX3-7" fmla="*/ 0 w 7061200"/>
              <a:gd name="connsiteY3-8" fmla="*/ 1625600 h 1625600"/>
            </a:gdLst>
            <a:ahLst/>
            <a:cxnLst>
              <a:cxn ang="0">
                <a:pos x="connsiteX0-1" y="connsiteY0-2"/>
              </a:cxn>
              <a:cxn ang="0">
                <a:pos x="connsiteX1-3" y="connsiteY1-4"/>
              </a:cxn>
              <a:cxn ang="0">
                <a:pos x="connsiteX2-5" y="connsiteY2-6"/>
              </a:cxn>
              <a:cxn ang="0">
                <a:pos x="connsiteX3-7" y="connsiteY3-8"/>
              </a:cxn>
            </a:cxnLst>
            <a:rect l="l" t="t" r="r" b="b"/>
            <a:pathLst>
              <a:path w="7061200" h="1625600">
                <a:moveTo>
                  <a:pt x="0" y="1625600"/>
                </a:moveTo>
                <a:lnTo>
                  <a:pt x="7061200" y="0"/>
                </a:lnTo>
                <a:lnTo>
                  <a:pt x="7061200" y="1625600"/>
                </a:lnTo>
                <a:lnTo>
                  <a:pt x="0" y="162560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矩形 4"/>
          <p:cNvSpPr/>
          <p:nvPr userDrawn="1"/>
        </p:nvSpPr>
        <p:spPr>
          <a:xfrm>
            <a:off x="-25400" y="6158176"/>
            <a:ext cx="10375900" cy="699823"/>
          </a:xfrm>
          <a:custGeom>
            <a:avLst/>
            <a:gdLst>
              <a:gd name="connsiteX0" fmla="*/ 0 w 10375900"/>
              <a:gd name="connsiteY0" fmla="*/ 0 h 2324100"/>
              <a:gd name="connsiteX1" fmla="*/ 10375900 w 10375900"/>
              <a:gd name="connsiteY1" fmla="*/ 0 h 2324100"/>
              <a:gd name="connsiteX2" fmla="*/ 10375900 w 10375900"/>
              <a:gd name="connsiteY2" fmla="*/ 2324100 h 2324100"/>
              <a:gd name="connsiteX3" fmla="*/ 0 w 10375900"/>
              <a:gd name="connsiteY3" fmla="*/ 2324100 h 2324100"/>
              <a:gd name="connsiteX4" fmla="*/ 0 w 10375900"/>
              <a:gd name="connsiteY4" fmla="*/ 0 h 2324100"/>
              <a:gd name="connsiteX0-1" fmla="*/ 0 w 10375900"/>
              <a:gd name="connsiteY0-2" fmla="*/ 0 h 2324100"/>
              <a:gd name="connsiteX1-3" fmla="*/ 10375900 w 10375900"/>
              <a:gd name="connsiteY1-4" fmla="*/ 2324100 h 2324100"/>
              <a:gd name="connsiteX2-5" fmla="*/ 0 w 10375900"/>
              <a:gd name="connsiteY2-6" fmla="*/ 2324100 h 2324100"/>
              <a:gd name="connsiteX3-7" fmla="*/ 0 w 10375900"/>
              <a:gd name="connsiteY3-8" fmla="*/ 0 h 2324100"/>
            </a:gdLst>
            <a:ahLst/>
            <a:cxnLst>
              <a:cxn ang="0">
                <a:pos x="connsiteX0-1" y="connsiteY0-2"/>
              </a:cxn>
              <a:cxn ang="0">
                <a:pos x="connsiteX1-3" y="connsiteY1-4"/>
              </a:cxn>
              <a:cxn ang="0">
                <a:pos x="connsiteX2-5" y="connsiteY2-6"/>
              </a:cxn>
              <a:cxn ang="0">
                <a:pos x="connsiteX3-7" y="connsiteY3-8"/>
              </a:cxn>
            </a:cxnLst>
            <a:rect l="l" t="t" r="r" b="b"/>
            <a:pathLst>
              <a:path w="10375900" h="2324100">
                <a:moveTo>
                  <a:pt x="0" y="0"/>
                </a:moveTo>
                <a:lnTo>
                  <a:pt x="10375900" y="2324100"/>
                </a:lnTo>
                <a:lnTo>
                  <a:pt x="0" y="2324100"/>
                </a:lnTo>
                <a:lnTo>
                  <a:pt x="0" y="0"/>
                </a:lnTo>
                <a:close/>
              </a:path>
            </a:pathLst>
          </a:custGeom>
          <a:solidFill>
            <a:srgbClr val="2D3E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矩形 29"/>
          <p:cNvSpPr/>
          <p:nvPr userDrawn="1"/>
        </p:nvSpPr>
        <p:spPr>
          <a:xfrm>
            <a:off x="0" y="323783"/>
            <a:ext cx="127000" cy="406543"/>
          </a:xfrm>
          <a:prstGeom prst="rect">
            <a:avLst/>
          </a:prstGeom>
          <a:solidFill>
            <a:srgbClr val="2D3E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descr="未标题-2"/>
          <p:cNvPicPr>
            <a:picLocks noChangeAspect="1"/>
          </p:cNvPicPr>
          <p:nvPr userDrawn="1"/>
        </p:nvPicPr>
        <p:blipFill>
          <a:blip r:embed="rId17"/>
          <a:stretch>
            <a:fillRect/>
          </a:stretch>
        </p:blipFill>
        <p:spPr>
          <a:xfrm>
            <a:off x="10350500" y="246380"/>
            <a:ext cx="1589405" cy="578485"/>
          </a:xfrm>
          <a:prstGeom prst="rect">
            <a:avLst/>
          </a:prstGeom>
        </p:spPr>
      </p:pic>
    </p:spTree>
    <p:custDataLst>
      <p:tags r:id="rId18"/>
    </p:custData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fontAlgn="auto" latinLnBrk="0" hangingPunct="1">
        <a:lnSpc>
          <a:spcPct val="100000"/>
        </a:lnSpc>
        <a:spcBef>
          <a:spcPct val="0"/>
        </a:spcBef>
        <a:buNone/>
        <a:defRPr sz="3600" b="0"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3.png"/><Relationship Id="rId1" Type="http://schemas.openxmlformats.org/officeDocument/2006/relationships/image" Target="../media/image2.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14.xml.rels><?xml version="1.0" encoding="UTF-8" standalone="yes"?>
<Relationships xmlns="http://schemas.openxmlformats.org/package/2006/relationships"><Relationship Id="rId9" Type="http://schemas.openxmlformats.org/officeDocument/2006/relationships/tags" Target="../tags/tag365.xml"/><Relationship Id="rId8" Type="http://schemas.openxmlformats.org/officeDocument/2006/relationships/tags" Target="../tags/tag364.xml"/><Relationship Id="rId7" Type="http://schemas.openxmlformats.org/officeDocument/2006/relationships/tags" Target="../tags/tag363.xml"/><Relationship Id="rId6" Type="http://schemas.openxmlformats.org/officeDocument/2006/relationships/tags" Target="../tags/tag362.xml"/><Relationship Id="rId5" Type="http://schemas.openxmlformats.org/officeDocument/2006/relationships/tags" Target="../tags/tag361.xml"/><Relationship Id="rId4" Type="http://schemas.openxmlformats.org/officeDocument/2006/relationships/tags" Target="../tags/tag360.xml"/><Relationship Id="rId3" Type="http://schemas.openxmlformats.org/officeDocument/2006/relationships/tags" Target="../tags/tag359.xml"/><Relationship Id="rId24" Type="http://schemas.openxmlformats.org/officeDocument/2006/relationships/slideLayout" Target="../slideLayouts/slideLayout51.xml"/><Relationship Id="rId23" Type="http://schemas.openxmlformats.org/officeDocument/2006/relationships/tags" Target="../tags/tag379.xml"/><Relationship Id="rId22" Type="http://schemas.openxmlformats.org/officeDocument/2006/relationships/tags" Target="../tags/tag378.xml"/><Relationship Id="rId21" Type="http://schemas.openxmlformats.org/officeDocument/2006/relationships/tags" Target="../tags/tag377.xml"/><Relationship Id="rId20" Type="http://schemas.openxmlformats.org/officeDocument/2006/relationships/tags" Target="../tags/tag376.xml"/><Relationship Id="rId2" Type="http://schemas.openxmlformats.org/officeDocument/2006/relationships/tags" Target="../tags/tag358.xml"/><Relationship Id="rId19" Type="http://schemas.openxmlformats.org/officeDocument/2006/relationships/tags" Target="../tags/tag375.xml"/><Relationship Id="rId18" Type="http://schemas.openxmlformats.org/officeDocument/2006/relationships/tags" Target="../tags/tag374.xml"/><Relationship Id="rId17" Type="http://schemas.openxmlformats.org/officeDocument/2006/relationships/tags" Target="../tags/tag373.xml"/><Relationship Id="rId16" Type="http://schemas.openxmlformats.org/officeDocument/2006/relationships/tags" Target="../tags/tag372.xml"/><Relationship Id="rId15" Type="http://schemas.openxmlformats.org/officeDocument/2006/relationships/tags" Target="../tags/tag371.xml"/><Relationship Id="rId14" Type="http://schemas.openxmlformats.org/officeDocument/2006/relationships/tags" Target="../tags/tag370.xml"/><Relationship Id="rId13" Type="http://schemas.openxmlformats.org/officeDocument/2006/relationships/tags" Target="../tags/tag369.xml"/><Relationship Id="rId12" Type="http://schemas.openxmlformats.org/officeDocument/2006/relationships/tags" Target="../tags/tag368.xml"/><Relationship Id="rId11" Type="http://schemas.openxmlformats.org/officeDocument/2006/relationships/tags" Target="../tags/tag367.xml"/><Relationship Id="rId10" Type="http://schemas.openxmlformats.org/officeDocument/2006/relationships/tags" Target="../tags/tag366.xml"/><Relationship Id="rId1" Type="http://schemas.openxmlformats.org/officeDocument/2006/relationships/tags" Target="../tags/tag35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45.xml"/><Relationship Id="rId2" Type="http://schemas.openxmlformats.org/officeDocument/2006/relationships/image" Target="../media/image7.jpeg"/><Relationship Id="rId1" Type="http://schemas.openxmlformats.org/officeDocument/2006/relationships/tags" Target="../tags/tag380.xml"/></Relationships>
</file>

<file path=ppt/slides/_rels/slide16.xml.rels><?xml version="1.0" encoding="UTF-8" standalone="yes"?>
<Relationships xmlns="http://schemas.openxmlformats.org/package/2006/relationships"><Relationship Id="rId7" Type="http://schemas.openxmlformats.org/officeDocument/2006/relationships/slideLayout" Target="../slideLayouts/slideLayout45.xml"/><Relationship Id="rId6" Type="http://schemas.openxmlformats.org/officeDocument/2006/relationships/tags" Target="../tags/tag384.xml"/><Relationship Id="rId5" Type="http://schemas.openxmlformats.org/officeDocument/2006/relationships/tags" Target="../tags/tag383.xml"/><Relationship Id="rId4" Type="http://schemas.openxmlformats.org/officeDocument/2006/relationships/image" Target="../media/image6.jpeg"/><Relationship Id="rId3" Type="http://schemas.openxmlformats.org/officeDocument/2006/relationships/tags" Target="../tags/tag382.xml"/><Relationship Id="rId2" Type="http://schemas.openxmlformats.org/officeDocument/2006/relationships/image" Target="../media/image5.jpeg"/><Relationship Id="rId1" Type="http://schemas.openxmlformats.org/officeDocument/2006/relationships/tags" Target="../tags/tag381.xml"/></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51.xml"/><Relationship Id="rId1" Type="http://schemas.openxmlformats.org/officeDocument/2006/relationships/image" Target="../media/image8.jpe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3.png"/><Relationship Id="rId1" Type="http://schemas.openxmlformats.org/officeDocument/2006/relationships/image" Target="../media/image2.jpeg"/></Relationships>
</file>

<file path=ppt/slides/_rels/slide2.xml.rels><?xml version="1.0" encoding="UTF-8" standalone="yes"?>
<Relationships xmlns="http://schemas.openxmlformats.org/package/2006/relationships"><Relationship Id="rId9" Type="http://schemas.openxmlformats.org/officeDocument/2006/relationships/tags" Target="../tags/tag256.xml"/><Relationship Id="rId8" Type="http://schemas.openxmlformats.org/officeDocument/2006/relationships/tags" Target="../tags/tag255.xml"/><Relationship Id="rId7" Type="http://schemas.openxmlformats.org/officeDocument/2006/relationships/tags" Target="../tags/tag254.xml"/><Relationship Id="rId6" Type="http://schemas.openxmlformats.org/officeDocument/2006/relationships/tags" Target="../tags/tag253.xml"/><Relationship Id="rId5" Type="http://schemas.openxmlformats.org/officeDocument/2006/relationships/tags" Target="../tags/tag252.xml"/><Relationship Id="rId4" Type="http://schemas.openxmlformats.org/officeDocument/2006/relationships/tags" Target="../tags/tag251.xml"/><Relationship Id="rId3" Type="http://schemas.openxmlformats.org/officeDocument/2006/relationships/tags" Target="../tags/tag250.xml"/><Relationship Id="rId2" Type="http://schemas.openxmlformats.org/officeDocument/2006/relationships/tags" Target="../tags/tag249.xml"/><Relationship Id="rId11" Type="http://schemas.openxmlformats.org/officeDocument/2006/relationships/slideLayout" Target="../slideLayouts/slideLayout1.xml"/><Relationship Id="rId10" Type="http://schemas.openxmlformats.org/officeDocument/2006/relationships/image" Target="../media/image1.png"/><Relationship Id="rId1" Type="http://schemas.openxmlformats.org/officeDocument/2006/relationships/image" Target="../media/image4.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3.png"/><Relationship Id="rId1" Type="http://schemas.openxmlformats.org/officeDocument/2006/relationships/image" Target="../media/image4.jpeg"/></Relationships>
</file>

<file path=ppt/slides/_rels/slide4.xml.rels><?xml version="1.0" encoding="UTF-8" standalone="yes"?>
<Relationships xmlns="http://schemas.openxmlformats.org/package/2006/relationships"><Relationship Id="rId7" Type="http://schemas.openxmlformats.org/officeDocument/2006/relationships/slideLayout" Target="../slideLayouts/slideLayout18.xml"/><Relationship Id="rId6" Type="http://schemas.openxmlformats.org/officeDocument/2006/relationships/tags" Target="../tags/tag260.xml"/><Relationship Id="rId5" Type="http://schemas.openxmlformats.org/officeDocument/2006/relationships/image" Target="../media/image6.jpeg"/><Relationship Id="rId4" Type="http://schemas.openxmlformats.org/officeDocument/2006/relationships/image" Target="../media/image5.jpeg"/><Relationship Id="rId3" Type="http://schemas.openxmlformats.org/officeDocument/2006/relationships/tags" Target="../tags/tag259.xml"/><Relationship Id="rId2" Type="http://schemas.openxmlformats.org/officeDocument/2006/relationships/tags" Target="../tags/tag258.xml"/><Relationship Id="rId1" Type="http://schemas.openxmlformats.org/officeDocument/2006/relationships/tags" Target="../tags/tag257.xml"/></Relationships>
</file>

<file path=ppt/slides/_rels/slide5.xml.rels><?xml version="1.0" encoding="UTF-8" standalone="yes"?>
<Relationships xmlns="http://schemas.openxmlformats.org/package/2006/relationships"><Relationship Id="rId4" Type="http://schemas.openxmlformats.org/officeDocument/2006/relationships/slideLayout" Target="../slideLayouts/slideLayout18.xml"/><Relationship Id="rId3" Type="http://schemas.openxmlformats.org/officeDocument/2006/relationships/tags" Target="../tags/tag263.xml"/><Relationship Id="rId2" Type="http://schemas.openxmlformats.org/officeDocument/2006/relationships/tags" Target="../tags/tag262.xml"/><Relationship Id="rId1" Type="http://schemas.openxmlformats.org/officeDocument/2006/relationships/tags" Target="../tags/tag26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7.xml.rels><?xml version="1.0" encoding="UTF-8" standalone="yes"?>
<Relationships xmlns="http://schemas.openxmlformats.org/package/2006/relationships"><Relationship Id="rId9" Type="http://schemas.openxmlformats.org/officeDocument/2006/relationships/tags" Target="../tags/tag272.xml"/><Relationship Id="rId8" Type="http://schemas.openxmlformats.org/officeDocument/2006/relationships/tags" Target="../tags/tag271.xml"/><Relationship Id="rId7" Type="http://schemas.openxmlformats.org/officeDocument/2006/relationships/tags" Target="../tags/tag270.xml"/><Relationship Id="rId6" Type="http://schemas.openxmlformats.org/officeDocument/2006/relationships/tags" Target="../tags/tag269.xml"/><Relationship Id="rId5" Type="http://schemas.openxmlformats.org/officeDocument/2006/relationships/tags" Target="../tags/tag268.xml"/><Relationship Id="rId42" Type="http://schemas.openxmlformats.org/officeDocument/2006/relationships/slideLayout" Target="../slideLayouts/slideLayout45.xml"/><Relationship Id="rId41" Type="http://schemas.openxmlformats.org/officeDocument/2006/relationships/tags" Target="../tags/tag304.xml"/><Relationship Id="rId40" Type="http://schemas.openxmlformats.org/officeDocument/2006/relationships/tags" Target="../tags/tag303.xml"/><Relationship Id="rId4" Type="http://schemas.openxmlformats.org/officeDocument/2006/relationships/tags" Target="../tags/tag267.xml"/><Relationship Id="rId39" Type="http://schemas.openxmlformats.org/officeDocument/2006/relationships/tags" Target="../tags/tag302.xml"/><Relationship Id="rId38" Type="http://schemas.openxmlformats.org/officeDocument/2006/relationships/tags" Target="../tags/tag301.xml"/><Relationship Id="rId37" Type="http://schemas.openxmlformats.org/officeDocument/2006/relationships/tags" Target="../tags/tag300.xml"/><Relationship Id="rId36" Type="http://schemas.openxmlformats.org/officeDocument/2006/relationships/tags" Target="../tags/tag299.xml"/><Relationship Id="rId35" Type="http://schemas.openxmlformats.org/officeDocument/2006/relationships/tags" Target="../tags/tag298.xml"/><Relationship Id="rId34" Type="http://schemas.openxmlformats.org/officeDocument/2006/relationships/tags" Target="../tags/tag297.xml"/><Relationship Id="rId33" Type="http://schemas.openxmlformats.org/officeDocument/2006/relationships/tags" Target="../tags/tag296.xml"/><Relationship Id="rId32" Type="http://schemas.openxmlformats.org/officeDocument/2006/relationships/tags" Target="../tags/tag295.xml"/><Relationship Id="rId31" Type="http://schemas.openxmlformats.org/officeDocument/2006/relationships/tags" Target="../tags/tag294.xml"/><Relationship Id="rId30" Type="http://schemas.openxmlformats.org/officeDocument/2006/relationships/tags" Target="../tags/tag293.xml"/><Relationship Id="rId3" Type="http://schemas.openxmlformats.org/officeDocument/2006/relationships/tags" Target="../tags/tag266.xml"/><Relationship Id="rId29" Type="http://schemas.openxmlformats.org/officeDocument/2006/relationships/tags" Target="../tags/tag292.xml"/><Relationship Id="rId28" Type="http://schemas.openxmlformats.org/officeDocument/2006/relationships/tags" Target="../tags/tag291.xml"/><Relationship Id="rId27" Type="http://schemas.openxmlformats.org/officeDocument/2006/relationships/tags" Target="../tags/tag290.xml"/><Relationship Id="rId26" Type="http://schemas.openxmlformats.org/officeDocument/2006/relationships/tags" Target="../tags/tag289.xml"/><Relationship Id="rId25" Type="http://schemas.openxmlformats.org/officeDocument/2006/relationships/tags" Target="../tags/tag288.xml"/><Relationship Id="rId24" Type="http://schemas.openxmlformats.org/officeDocument/2006/relationships/tags" Target="../tags/tag287.xml"/><Relationship Id="rId23" Type="http://schemas.openxmlformats.org/officeDocument/2006/relationships/tags" Target="../tags/tag286.xml"/><Relationship Id="rId22" Type="http://schemas.openxmlformats.org/officeDocument/2006/relationships/tags" Target="../tags/tag285.xml"/><Relationship Id="rId21" Type="http://schemas.openxmlformats.org/officeDocument/2006/relationships/tags" Target="../tags/tag284.xml"/><Relationship Id="rId20" Type="http://schemas.openxmlformats.org/officeDocument/2006/relationships/tags" Target="../tags/tag283.xml"/><Relationship Id="rId2" Type="http://schemas.openxmlformats.org/officeDocument/2006/relationships/tags" Target="../tags/tag265.xml"/><Relationship Id="rId19" Type="http://schemas.openxmlformats.org/officeDocument/2006/relationships/tags" Target="../tags/tag282.xml"/><Relationship Id="rId18" Type="http://schemas.openxmlformats.org/officeDocument/2006/relationships/tags" Target="../tags/tag281.xml"/><Relationship Id="rId17" Type="http://schemas.openxmlformats.org/officeDocument/2006/relationships/tags" Target="../tags/tag280.xml"/><Relationship Id="rId16" Type="http://schemas.openxmlformats.org/officeDocument/2006/relationships/tags" Target="../tags/tag279.xml"/><Relationship Id="rId15" Type="http://schemas.openxmlformats.org/officeDocument/2006/relationships/tags" Target="../tags/tag278.xml"/><Relationship Id="rId14" Type="http://schemas.openxmlformats.org/officeDocument/2006/relationships/tags" Target="../tags/tag277.xml"/><Relationship Id="rId13" Type="http://schemas.openxmlformats.org/officeDocument/2006/relationships/tags" Target="../tags/tag276.xml"/><Relationship Id="rId12" Type="http://schemas.openxmlformats.org/officeDocument/2006/relationships/tags" Target="../tags/tag275.xml"/><Relationship Id="rId11" Type="http://schemas.openxmlformats.org/officeDocument/2006/relationships/tags" Target="../tags/tag274.xml"/><Relationship Id="rId10" Type="http://schemas.openxmlformats.org/officeDocument/2006/relationships/tags" Target="../tags/tag273.xml"/><Relationship Id="rId1" Type="http://schemas.openxmlformats.org/officeDocument/2006/relationships/tags" Target="../tags/tag264.xml"/></Relationships>
</file>

<file path=ppt/slides/_rels/slide8.xml.rels><?xml version="1.0" encoding="UTF-8" standalone="yes"?>
<Relationships xmlns="http://schemas.openxmlformats.org/package/2006/relationships"><Relationship Id="rId9" Type="http://schemas.openxmlformats.org/officeDocument/2006/relationships/tags" Target="../tags/tag313.xml"/><Relationship Id="rId8" Type="http://schemas.openxmlformats.org/officeDocument/2006/relationships/tags" Target="../tags/tag312.xml"/><Relationship Id="rId7" Type="http://schemas.openxmlformats.org/officeDocument/2006/relationships/tags" Target="../tags/tag311.xml"/><Relationship Id="rId6" Type="http://schemas.openxmlformats.org/officeDocument/2006/relationships/tags" Target="../tags/tag310.xml"/><Relationship Id="rId5" Type="http://schemas.openxmlformats.org/officeDocument/2006/relationships/tags" Target="../tags/tag309.xml"/><Relationship Id="rId4" Type="http://schemas.openxmlformats.org/officeDocument/2006/relationships/tags" Target="../tags/tag308.xml"/><Relationship Id="rId3" Type="http://schemas.openxmlformats.org/officeDocument/2006/relationships/tags" Target="../tags/tag307.xml"/><Relationship Id="rId25" Type="http://schemas.openxmlformats.org/officeDocument/2006/relationships/slideLayout" Target="../slideLayouts/slideLayout45.xml"/><Relationship Id="rId24" Type="http://schemas.openxmlformats.org/officeDocument/2006/relationships/tags" Target="../tags/tag328.xml"/><Relationship Id="rId23" Type="http://schemas.openxmlformats.org/officeDocument/2006/relationships/tags" Target="../tags/tag327.xml"/><Relationship Id="rId22" Type="http://schemas.openxmlformats.org/officeDocument/2006/relationships/tags" Target="../tags/tag326.xml"/><Relationship Id="rId21" Type="http://schemas.openxmlformats.org/officeDocument/2006/relationships/tags" Target="../tags/tag325.xml"/><Relationship Id="rId20" Type="http://schemas.openxmlformats.org/officeDocument/2006/relationships/tags" Target="../tags/tag324.xml"/><Relationship Id="rId2" Type="http://schemas.openxmlformats.org/officeDocument/2006/relationships/tags" Target="../tags/tag306.xml"/><Relationship Id="rId19" Type="http://schemas.openxmlformats.org/officeDocument/2006/relationships/tags" Target="../tags/tag323.xml"/><Relationship Id="rId18" Type="http://schemas.openxmlformats.org/officeDocument/2006/relationships/tags" Target="../tags/tag322.xml"/><Relationship Id="rId17" Type="http://schemas.openxmlformats.org/officeDocument/2006/relationships/tags" Target="../tags/tag321.xml"/><Relationship Id="rId16" Type="http://schemas.openxmlformats.org/officeDocument/2006/relationships/tags" Target="../tags/tag320.xml"/><Relationship Id="rId15" Type="http://schemas.openxmlformats.org/officeDocument/2006/relationships/tags" Target="../tags/tag319.xml"/><Relationship Id="rId14" Type="http://schemas.openxmlformats.org/officeDocument/2006/relationships/tags" Target="../tags/tag318.xml"/><Relationship Id="rId13" Type="http://schemas.openxmlformats.org/officeDocument/2006/relationships/tags" Target="../tags/tag317.xml"/><Relationship Id="rId12" Type="http://schemas.openxmlformats.org/officeDocument/2006/relationships/tags" Target="../tags/tag316.xml"/><Relationship Id="rId11" Type="http://schemas.openxmlformats.org/officeDocument/2006/relationships/tags" Target="../tags/tag315.xml"/><Relationship Id="rId10" Type="http://schemas.openxmlformats.org/officeDocument/2006/relationships/tags" Target="../tags/tag314.xml"/><Relationship Id="rId1" Type="http://schemas.openxmlformats.org/officeDocument/2006/relationships/tags" Target="../tags/tag305.xml"/></Relationships>
</file>

<file path=ppt/slides/_rels/slide9.xml.rels><?xml version="1.0" encoding="UTF-8" standalone="yes"?>
<Relationships xmlns="http://schemas.openxmlformats.org/package/2006/relationships"><Relationship Id="rId9" Type="http://schemas.openxmlformats.org/officeDocument/2006/relationships/tags" Target="../tags/tag337.xml"/><Relationship Id="rId8" Type="http://schemas.openxmlformats.org/officeDocument/2006/relationships/tags" Target="../tags/tag336.xml"/><Relationship Id="rId7" Type="http://schemas.openxmlformats.org/officeDocument/2006/relationships/tags" Target="../tags/tag335.xml"/><Relationship Id="rId6" Type="http://schemas.openxmlformats.org/officeDocument/2006/relationships/tags" Target="../tags/tag334.xml"/><Relationship Id="rId5" Type="http://schemas.openxmlformats.org/officeDocument/2006/relationships/tags" Target="../tags/tag333.xml"/><Relationship Id="rId4" Type="http://schemas.openxmlformats.org/officeDocument/2006/relationships/tags" Target="../tags/tag332.xml"/><Relationship Id="rId3" Type="http://schemas.openxmlformats.org/officeDocument/2006/relationships/tags" Target="../tags/tag331.xml"/><Relationship Id="rId29" Type="http://schemas.openxmlformats.org/officeDocument/2006/relationships/slideLayout" Target="../slideLayouts/slideLayout45.xml"/><Relationship Id="rId28" Type="http://schemas.openxmlformats.org/officeDocument/2006/relationships/tags" Target="../tags/tag356.xml"/><Relationship Id="rId27" Type="http://schemas.openxmlformats.org/officeDocument/2006/relationships/tags" Target="../tags/tag355.xml"/><Relationship Id="rId26" Type="http://schemas.openxmlformats.org/officeDocument/2006/relationships/tags" Target="../tags/tag354.xml"/><Relationship Id="rId25" Type="http://schemas.openxmlformats.org/officeDocument/2006/relationships/tags" Target="../tags/tag353.xml"/><Relationship Id="rId24" Type="http://schemas.openxmlformats.org/officeDocument/2006/relationships/tags" Target="../tags/tag352.xml"/><Relationship Id="rId23" Type="http://schemas.openxmlformats.org/officeDocument/2006/relationships/tags" Target="../tags/tag351.xml"/><Relationship Id="rId22" Type="http://schemas.openxmlformats.org/officeDocument/2006/relationships/tags" Target="../tags/tag350.xml"/><Relationship Id="rId21" Type="http://schemas.openxmlformats.org/officeDocument/2006/relationships/tags" Target="../tags/tag349.xml"/><Relationship Id="rId20" Type="http://schemas.openxmlformats.org/officeDocument/2006/relationships/tags" Target="../tags/tag348.xml"/><Relationship Id="rId2" Type="http://schemas.openxmlformats.org/officeDocument/2006/relationships/tags" Target="../tags/tag330.xml"/><Relationship Id="rId19" Type="http://schemas.openxmlformats.org/officeDocument/2006/relationships/tags" Target="../tags/tag347.xml"/><Relationship Id="rId18" Type="http://schemas.openxmlformats.org/officeDocument/2006/relationships/tags" Target="../tags/tag346.xml"/><Relationship Id="rId17" Type="http://schemas.openxmlformats.org/officeDocument/2006/relationships/tags" Target="../tags/tag345.xml"/><Relationship Id="rId16" Type="http://schemas.openxmlformats.org/officeDocument/2006/relationships/tags" Target="../tags/tag344.xml"/><Relationship Id="rId15" Type="http://schemas.openxmlformats.org/officeDocument/2006/relationships/tags" Target="../tags/tag343.xml"/><Relationship Id="rId14" Type="http://schemas.openxmlformats.org/officeDocument/2006/relationships/tags" Target="../tags/tag342.xml"/><Relationship Id="rId13" Type="http://schemas.openxmlformats.org/officeDocument/2006/relationships/tags" Target="../tags/tag341.xml"/><Relationship Id="rId12" Type="http://schemas.openxmlformats.org/officeDocument/2006/relationships/tags" Target="../tags/tag340.xml"/><Relationship Id="rId11" Type="http://schemas.openxmlformats.org/officeDocument/2006/relationships/tags" Target="../tags/tag339.xml"/><Relationship Id="rId10" Type="http://schemas.openxmlformats.org/officeDocument/2006/relationships/tags" Target="../tags/tag338.xml"/><Relationship Id="rId1" Type="http://schemas.openxmlformats.org/officeDocument/2006/relationships/tags" Target="../tags/tag32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d6f37659-1a9b-47c7-81e3-1cde4a66a526"/>
          <p:cNvPicPr>
            <a:picLocks noChangeAspect="1"/>
          </p:cNvPicPr>
          <p:nvPr/>
        </p:nvPicPr>
        <p:blipFill>
          <a:blip r:embed="rId1"/>
          <a:stretch>
            <a:fillRect/>
          </a:stretch>
        </p:blipFill>
        <p:spPr>
          <a:xfrm>
            <a:off x="953" y="0"/>
            <a:ext cx="12190095" cy="6858000"/>
          </a:xfrm>
          <a:prstGeom prst="rect">
            <a:avLst/>
          </a:prstGeom>
        </p:spPr>
      </p:pic>
      <p:sp>
        <p:nvSpPr>
          <p:cNvPr id="11" name="矩形 10"/>
          <p:cNvSpPr/>
          <p:nvPr/>
        </p:nvSpPr>
        <p:spPr>
          <a:xfrm>
            <a:off x="1270" y="0"/>
            <a:ext cx="12192000" cy="6858000"/>
          </a:xfrm>
          <a:prstGeom prst="rect">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endParaRPr lang="zh-CN" altLang="en-US" sz="2400">
              <a:solidFill>
                <a:prstClr val="white"/>
              </a:solidFill>
              <a:latin typeface="等线" panose="02010600030101010101" charset="-122"/>
              <a:ea typeface="等线" panose="02010600030101010101" charset="-122"/>
            </a:endParaRPr>
          </a:p>
        </p:txBody>
      </p:sp>
      <p:sp>
        <p:nvSpPr>
          <p:cNvPr id="12" name="文本框 11"/>
          <p:cNvSpPr txBox="1"/>
          <p:nvPr/>
        </p:nvSpPr>
        <p:spPr>
          <a:xfrm>
            <a:off x="1752154" y="2775507"/>
            <a:ext cx="8887715" cy="1014730"/>
          </a:xfrm>
          <a:prstGeom prst="rect">
            <a:avLst/>
          </a:prstGeom>
          <a:noFill/>
        </p:spPr>
        <p:txBody>
          <a:bodyPr wrap="square" rtlCol="0">
            <a:spAutoFit/>
          </a:bodyPr>
          <a:lstStyle/>
          <a:p>
            <a:pPr algn="ctr">
              <a:defRPr/>
            </a:pPr>
            <a:r>
              <a:rPr lang="en-US" altLang="zh-CN" sz="6000" spc="300" dirty="0">
                <a:solidFill>
                  <a:prstClr val="white"/>
                </a:solidFill>
                <a:latin typeface="思源黑体 CN Heavy" panose="020B0A00000000000000" pitchFamily="34" charset="-122"/>
                <a:ea typeface="思源黑体 CN Heavy" panose="020B0A00000000000000" pitchFamily="34" charset="-122"/>
              </a:rPr>
              <a:t>XXXX</a:t>
            </a:r>
            <a:r>
              <a:rPr lang="zh-CN" altLang="en-US" sz="6000" spc="300" dirty="0">
                <a:solidFill>
                  <a:prstClr val="white"/>
                </a:solidFill>
                <a:latin typeface="思源黑体 CN Heavy" panose="020B0A00000000000000" pitchFamily="34" charset="-122"/>
                <a:ea typeface="思源黑体 CN Heavy" panose="020B0A00000000000000" pitchFamily="34" charset="-122"/>
              </a:rPr>
              <a:t>学院建设情况报告</a:t>
            </a:r>
            <a:endParaRPr lang="zh-CN" altLang="en-US" sz="6000" spc="300" dirty="0">
              <a:solidFill>
                <a:prstClr val="white"/>
              </a:solidFill>
              <a:latin typeface="思源黑体 CN Heavy" panose="020B0A00000000000000" pitchFamily="34" charset="-122"/>
              <a:ea typeface="思源黑体 CN Heavy" panose="020B0A00000000000000" pitchFamily="34" charset="-122"/>
            </a:endParaRPr>
          </a:p>
        </p:txBody>
      </p:sp>
      <p:sp>
        <p:nvSpPr>
          <p:cNvPr id="13" name="矩形 12"/>
          <p:cNvSpPr/>
          <p:nvPr/>
        </p:nvSpPr>
        <p:spPr>
          <a:xfrm>
            <a:off x="3214688" y="3807862"/>
            <a:ext cx="5762624" cy="306705"/>
          </a:xfrm>
          <a:prstGeom prst="rect">
            <a:avLst/>
          </a:prstGeom>
        </p:spPr>
        <p:txBody>
          <a:bodyPr wrap="square">
            <a:spAutoFit/>
          </a:bodyPr>
          <a:lstStyle/>
          <a:p>
            <a:pPr algn="ctr">
              <a:defRPr/>
            </a:pPr>
            <a:r>
              <a:rPr lang="en-US" altLang="zh-CN" sz="1400" dirty="0">
                <a:solidFill>
                  <a:prstClr val="white">
                    <a:alpha val="51000"/>
                  </a:prstClr>
                </a:solidFill>
                <a:ea typeface="思源宋体 CN Light" panose="02020300000000000000" pitchFamily="18" charset="-122"/>
                <a:cs typeface="+mn-lt"/>
              </a:rPr>
              <a:t>BENGBU UNIVERSITY POWERPOINT TEMPLATE</a:t>
            </a:r>
            <a:endParaRPr lang="en-US" altLang="zh-CN" sz="1400" dirty="0">
              <a:solidFill>
                <a:prstClr val="white">
                  <a:alpha val="51000"/>
                </a:prstClr>
              </a:solidFill>
              <a:ea typeface="思源宋体 CN Light" panose="02020300000000000000" pitchFamily="18" charset="-122"/>
              <a:cs typeface="+mn-lt"/>
            </a:endParaRPr>
          </a:p>
        </p:txBody>
      </p:sp>
      <p:sp>
        <p:nvSpPr>
          <p:cNvPr id="14" name="矩形: 圆角 13"/>
          <p:cNvSpPr/>
          <p:nvPr/>
        </p:nvSpPr>
        <p:spPr>
          <a:xfrm>
            <a:off x="3733980" y="4480636"/>
            <a:ext cx="2180866" cy="563312"/>
          </a:xfrm>
          <a:prstGeom prst="roundRect">
            <a:avLst>
              <a:gd name="adj" fmla="val 50000"/>
            </a:avLst>
          </a:prstGeom>
          <a:solidFill>
            <a:srgbClr val="00B0F0"/>
          </a:solidFill>
          <a:ln>
            <a:noFill/>
          </a:ln>
          <a:effectLst>
            <a:outerShdw blurRad="330200" dist="38100" dir="5400000" sx="106000" sy="106000" algn="t" rotWithShape="0">
              <a:prstClr val="black">
                <a:alpha val="3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a:solidFill>
                  <a:schemeClr val="bg1"/>
                </a:solidFill>
                <a:latin typeface="思源宋体 CN Light" panose="02020300000000000000" pitchFamily="18" charset="-122"/>
                <a:ea typeface="思源宋体 CN Light" panose="02020300000000000000" pitchFamily="18" charset="-122"/>
              </a:rPr>
              <a:t>汇报人：</a:t>
            </a:r>
            <a:r>
              <a:rPr lang="en-US" altLang="zh-CN" sz="1400" dirty="0">
                <a:solidFill>
                  <a:schemeClr val="bg1"/>
                </a:solidFill>
                <a:latin typeface="思源宋体 CN Light" panose="02020300000000000000" pitchFamily="18" charset="-122"/>
                <a:ea typeface="思源宋体 CN Light" panose="02020300000000000000" pitchFamily="18" charset="-122"/>
              </a:rPr>
              <a:t>XXX</a:t>
            </a:r>
            <a:endParaRPr lang="en-US" altLang="zh-CN" sz="1400" dirty="0">
              <a:solidFill>
                <a:schemeClr val="bg1"/>
              </a:solidFill>
              <a:latin typeface="思源宋体 CN Light" panose="02020300000000000000" pitchFamily="18" charset="-122"/>
              <a:ea typeface="思源宋体 CN Light" panose="02020300000000000000" pitchFamily="18" charset="-122"/>
            </a:endParaRPr>
          </a:p>
        </p:txBody>
      </p:sp>
      <p:sp>
        <p:nvSpPr>
          <p:cNvPr id="15" name="矩形: 圆角 14"/>
          <p:cNvSpPr/>
          <p:nvPr/>
        </p:nvSpPr>
        <p:spPr>
          <a:xfrm>
            <a:off x="6277155" y="4480636"/>
            <a:ext cx="2180866" cy="563312"/>
          </a:xfrm>
          <a:prstGeom prst="roundRect">
            <a:avLst>
              <a:gd name="adj" fmla="val 50000"/>
            </a:avLst>
          </a:prstGeom>
          <a:noFill/>
          <a:ln>
            <a:solidFill>
              <a:schemeClr val="bg1">
                <a:lumMod val="85000"/>
                <a:alpha val="38000"/>
              </a:schemeClr>
            </a:solidFill>
          </a:ln>
          <a:effectLst>
            <a:outerShdw blurRad="330200" dist="38100" dir="5400000" sx="106000" sy="106000" algn="t" rotWithShape="0">
              <a:prstClr val="black">
                <a:alpha val="3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defRPr/>
            </a:pPr>
            <a:r>
              <a:rPr lang="zh-CN" altLang="en-US" sz="1400" dirty="0">
                <a:solidFill>
                  <a:schemeClr val="bg1"/>
                </a:solidFill>
                <a:latin typeface="思源宋体 CN Light" panose="02020300000000000000" pitchFamily="18" charset="-122"/>
                <a:ea typeface="思源宋体 CN Light" panose="02020300000000000000" pitchFamily="18" charset="-122"/>
              </a:rPr>
              <a:t>时间：年月日</a:t>
            </a:r>
            <a:endParaRPr lang="zh-CN" altLang="en-US" sz="1400" dirty="0">
              <a:solidFill>
                <a:schemeClr val="bg1"/>
              </a:solidFill>
              <a:latin typeface="思源宋体 CN Light" panose="02020300000000000000" pitchFamily="18" charset="-122"/>
              <a:ea typeface="思源宋体 CN Light" panose="02020300000000000000" pitchFamily="18" charset="-122"/>
            </a:endParaRPr>
          </a:p>
        </p:txBody>
      </p:sp>
      <p:pic>
        <p:nvPicPr>
          <p:cNvPr id="6" name="图片 5" descr="bbxy(2)"/>
          <p:cNvPicPr>
            <a:picLocks noChangeAspect="1"/>
          </p:cNvPicPr>
          <p:nvPr/>
        </p:nvPicPr>
        <p:blipFill>
          <a:blip r:embed="rId2"/>
          <a:stretch>
            <a:fillRect/>
          </a:stretch>
        </p:blipFill>
        <p:spPr>
          <a:xfrm>
            <a:off x="5056505" y="1769745"/>
            <a:ext cx="2279015" cy="784225"/>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文本框 17"/>
          <p:cNvSpPr txBox="1"/>
          <p:nvPr/>
        </p:nvSpPr>
        <p:spPr>
          <a:xfrm>
            <a:off x="357325" y="253717"/>
            <a:ext cx="3027680" cy="583565"/>
          </a:xfrm>
          <a:prstGeom prst="rect">
            <a:avLst/>
          </a:prstGeom>
          <a:noFill/>
        </p:spPr>
        <p:txBody>
          <a:bodyPr wrap="none" rtlCol="0">
            <a:spAutoFit/>
          </a:bodyPr>
          <a:lstStyle/>
          <a:p>
            <a:r>
              <a:rPr lang="zh-CN" altLang="en-US" sz="3200" dirty="0">
                <a:solidFill>
                  <a:srgbClr val="2D3E50"/>
                </a:solidFill>
                <a:latin typeface="思源黑体 CN Heavy" panose="020B0A00000000000000" pitchFamily="34" charset="-122"/>
                <a:ea typeface="思源黑体 CN Heavy" panose="020B0A00000000000000" pitchFamily="34" charset="-122"/>
              </a:rPr>
              <a:t>在这里输入标题</a:t>
            </a:r>
            <a:endParaRPr lang="zh-CN" altLang="en-US" sz="3200" dirty="0">
              <a:solidFill>
                <a:srgbClr val="2D3E50"/>
              </a:solidFill>
              <a:latin typeface="思源黑体 CN Heavy" panose="020B0A00000000000000" pitchFamily="34" charset="-122"/>
              <a:ea typeface="思源黑体 CN Heavy" panose="020B0A00000000000000" pitchFamily="34" charset="-122"/>
            </a:endParaRPr>
          </a:p>
        </p:txBody>
      </p:sp>
      <p:sp>
        <p:nvSpPr>
          <p:cNvPr id="2" name="矩形 1"/>
          <p:cNvSpPr/>
          <p:nvPr/>
        </p:nvSpPr>
        <p:spPr>
          <a:xfrm>
            <a:off x="3414395" y="499745"/>
            <a:ext cx="2416175" cy="306705"/>
          </a:xfrm>
          <a:prstGeom prst="rect">
            <a:avLst/>
          </a:prstGeom>
        </p:spPr>
        <p:txBody>
          <a:bodyPr wrap="square">
            <a:spAutoFit/>
          </a:bodyPr>
          <a:lstStyle/>
          <a:p>
            <a:pPr algn="dist"/>
            <a:r>
              <a:rPr lang="zh-CN" altLang="en-US" sz="1400" dirty="0">
                <a:solidFill>
                  <a:schemeClr val="bg1">
                    <a:lumMod val="85000"/>
                  </a:schemeClr>
                </a:solidFill>
                <a:latin typeface="Songti SC"/>
              </a:rPr>
              <a:t>笃学</a:t>
            </a:r>
            <a:r>
              <a:rPr lang="en-US" altLang="zh-CN" sz="1400" dirty="0">
                <a:solidFill>
                  <a:schemeClr val="bg1">
                    <a:lumMod val="85000"/>
                  </a:schemeClr>
                </a:solidFill>
                <a:latin typeface="Songti SC"/>
              </a:rPr>
              <a:t> </a:t>
            </a:r>
            <a:r>
              <a:rPr lang="zh-CN" altLang="en-US" sz="1400" dirty="0">
                <a:solidFill>
                  <a:schemeClr val="bg1">
                    <a:lumMod val="85000"/>
                  </a:schemeClr>
                </a:solidFill>
                <a:latin typeface="Songti SC"/>
              </a:rPr>
              <a:t>重行</a:t>
            </a:r>
            <a:r>
              <a:rPr lang="en-US" altLang="zh-CN" sz="1400" dirty="0">
                <a:solidFill>
                  <a:schemeClr val="bg1">
                    <a:lumMod val="85000"/>
                  </a:schemeClr>
                </a:solidFill>
                <a:latin typeface="Songti SC"/>
              </a:rPr>
              <a:t> </a:t>
            </a:r>
            <a:r>
              <a:rPr lang="zh-CN" altLang="en-US" sz="1400" dirty="0">
                <a:solidFill>
                  <a:schemeClr val="bg1">
                    <a:lumMod val="85000"/>
                  </a:schemeClr>
                </a:solidFill>
                <a:latin typeface="Songti SC"/>
              </a:rPr>
              <a:t>修德</a:t>
            </a:r>
            <a:r>
              <a:rPr lang="en-US" altLang="zh-CN" sz="1400" dirty="0">
                <a:solidFill>
                  <a:schemeClr val="bg1">
                    <a:lumMod val="85000"/>
                  </a:schemeClr>
                </a:solidFill>
                <a:latin typeface="Songti SC"/>
              </a:rPr>
              <a:t> </a:t>
            </a:r>
            <a:r>
              <a:rPr lang="zh-CN" altLang="en-US" sz="1400" dirty="0">
                <a:solidFill>
                  <a:schemeClr val="bg1">
                    <a:lumMod val="85000"/>
                  </a:schemeClr>
                </a:solidFill>
                <a:latin typeface="Songti SC"/>
              </a:rPr>
              <a:t>立才</a:t>
            </a:r>
            <a:endParaRPr lang="zh-CN" altLang="en-US" sz="1400" dirty="0">
              <a:solidFill>
                <a:schemeClr val="bg1">
                  <a:lumMod val="85000"/>
                </a:schemeClr>
              </a:solidFill>
              <a:latin typeface="Songti SC"/>
            </a:endParaRPr>
          </a:p>
        </p:txBody>
      </p:sp>
      <p:grpSp>
        <p:nvGrpSpPr>
          <p:cNvPr id="13" name="组合 12"/>
          <p:cNvGrpSpPr/>
          <p:nvPr/>
        </p:nvGrpSpPr>
        <p:grpSpPr>
          <a:xfrm>
            <a:off x="10077763" y="4151233"/>
            <a:ext cx="885954" cy="1747676"/>
            <a:chOff x="10242228" y="4384913"/>
            <a:chExt cx="885954" cy="1747676"/>
          </a:xfrm>
        </p:grpSpPr>
        <p:sp>
          <p:nvSpPr>
            <p:cNvPr id="38" name="圆角矩形 37"/>
            <p:cNvSpPr/>
            <p:nvPr/>
          </p:nvSpPr>
          <p:spPr>
            <a:xfrm flipH="1">
              <a:off x="10348483" y="4384913"/>
              <a:ext cx="779699" cy="1747676"/>
            </a:xfrm>
            <a:prstGeom prst="roundRect">
              <a:avLst>
                <a:gd name="adj" fmla="val 50000"/>
              </a:avLst>
            </a:prstGeom>
            <a:solidFill>
              <a:schemeClr val="accent1">
                <a:lumMod val="75000"/>
              </a:schemeClr>
            </a:solidFill>
            <a:ln>
              <a:noFill/>
            </a:ln>
            <a:effectLst>
              <a:outerShdw blurRad="127000" dist="635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cs typeface="+mn-ea"/>
                <a:sym typeface="+mn-lt"/>
              </a:endParaRPr>
            </a:p>
          </p:txBody>
        </p:sp>
        <p:sp>
          <p:nvSpPr>
            <p:cNvPr id="49" name="等腰三角形 48"/>
            <p:cNvSpPr/>
            <p:nvPr/>
          </p:nvSpPr>
          <p:spPr>
            <a:xfrm rot="16200000" flipH="1">
              <a:off x="10233728" y="5205621"/>
              <a:ext cx="123255" cy="106255"/>
            </a:xfrm>
            <a:prstGeom prst="triangle">
              <a:avLst/>
            </a:prstGeom>
            <a:solidFill>
              <a:schemeClr val="accent1">
                <a:lumMod val="75000"/>
              </a:schemeClr>
            </a:solidFill>
            <a:ln>
              <a:noFill/>
            </a:ln>
            <a:effectLst>
              <a:outerShdw blurRad="127000" dist="635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cs typeface="+mn-ea"/>
                <a:sym typeface="+mn-lt"/>
              </a:endParaRPr>
            </a:p>
          </p:txBody>
        </p:sp>
      </p:grpSp>
      <p:grpSp>
        <p:nvGrpSpPr>
          <p:cNvPr id="12" name="组合 11"/>
          <p:cNvGrpSpPr/>
          <p:nvPr/>
        </p:nvGrpSpPr>
        <p:grpSpPr>
          <a:xfrm>
            <a:off x="894501" y="1620674"/>
            <a:ext cx="10089736" cy="3946690"/>
            <a:chOff x="1058966" y="1854354"/>
            <a:chExt cx="10089736" cy="3946690"/>
          </a:xfrm>
        </p:grpSpPr>
        <p:grpSp>
          <p:nvGrpSpPr>
            <p:cNvPr id="14" name="组合 13"/>
            <p:cNvGrpSpPr/>
            <p:nvPr/>
          </p:nvGrpSpPr>
          <p:grpSpPr>
            <a:xfrm>
              <a:off x="1058966" y="1854354"/>
              <a:ext cx="885954" cy="1827420"/>
              <a:chOff x="1058966" y="1854354"/>
              <a:chExt cx="885954" cy="1827420"/>
            </a:xfrm>
          </p:grpSpPr>
          <p:sp>
            <p:nvSpPr>
              <p:cNvPr id="15" name="等腰三角形 14"/>
              <p:cNvSpPr/>
              <p:nvPr/>
            </p:nvSpPr>
            <p:spPr>
              <a:xfrm rot="5400000">
                <a:off x="1830165" y="2714936"/>
                <a:ext cx="123255" cy="106255"/>
              </a:xfrm>
              <a:prstGeom prst="triangle">
                <a:avLst/>
              </a:prstGeom>
              <a:solidFill>
                <a:schemeClr val="accent5">
                  <a:lumMod val="60000"/>
                  <a:lumOff val="40000"/>
                </a:schemeClr>
              </a:solidFill>
              <a:ln>
                <a:noFill/>
              </a:ln>
              <a:effectLst>
                <a:outerShdw blurRad="127000" dist="635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cs typeface="+mn-ea"/>
                  <a:sym typeface="+mn-lt"/>
                </a:endParaRPr>
              </a:p>
            </p:txBody>
          </p:sp>
          <p:sp>
            <p:nvSpPr>
              <p:cNvPr id="16" name="圆角矩形 15"/>
              <p:cNvSpPr/>
              <p:nvPr/>
            </p:nvSpPr>
            <p:spPr>
              <a:xfrm>
                <a:off x="1058966" y="1854354"/>
                <a:ext cx="779699" cy="1827420"/>
              </a:xfrm>
              <a:prstGeom prst="roundRect">
                <a:avLst>
                  <a:gd name="adj" fmla="val 50000"/>
                </a:avLst>
              </a:prstGeom>
              <a:solidFill>
                <a:schemeClr val="accent5">
                  <a:lumMod val="60000"/>
                  <a:lumOff val="40000"/>
                </a:schemeClr>
              </a:solidFill>
              <a:ln>
                <a:noFill/>
              </a:ln>
              <a:effectLst>
                <a:outerShdw blurRad="127000" dist="635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cs typeface="+mn-ea"/>
                  <a:sym typeface="+mn-lt"/>
                </a:endParaRPr>
              </a:p>
            </p:txBody>
          </p:sp>
        </p:grpSp>
        <p:sp>
          <p:nvSpPr>
            <p:cNvPr id="17" name="文本框 16"/>
            <p:cNvSpPr txBox="1"/>
            <p:nvPr/>
          </p:nvSpPr>
          <p:spPr>
            <a:xfrm>
              <a:off x="1186177" y="2261033"/>
              <a:ext cx="677108" cy="982000"/>
            </a:xfrm>
            <a:prstGeom prst="rect">
              <a:avLst/>
            </a:prstGeom>
            <a:noFill/>
          </p:spPr>
          <p:txBody>
            <a:bodyPr vert="eaVert" wrap="none" rtlCol="0">
              <a:spAutoFit/>
            </a:bodyPr>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3200" b="0" i="0" u="none" strike="noStrike" kern="1200" cap="none" spc="0" normalizeH="0" baseline="0" noProof="0">
                  <a:ln>
                    <a:noFill/>
                  </a:ln>
                  <a:solidFill>
                    <a:srgbClr val="FFFFFF"/>
                  </a:solidFill>
                  <a:effectLst/>
                  <a:uLnTx/>
                  <a:uFillTx/>
                  <a:cs typeface="+mn-ea"/>
                  <a:sym typeface="+mn-lt"/>
                </a:rPr>
                <a:t>ONE</a:t>
              </a:r>
              <a:endParaRPr kumimoji="0" lang="zh-CN" altLang="en-US" sz="3200" b="0" i="0" u="none" strike="noStrike" kern="1200" cap="none" spc="0" normalizeH="0" baseline="0" noProof="0" dirty="0">
                <a:ln>
                  <a:noFill/>
                </a:ln>
                <a:solidFill>
                  <a:srgbClr val="FFFFFF"/>
                </a:solidFill>
                <a:effectLst/>
                <a:uLnTx/>
                <a:uFillTx/>
                <a:cs typeface="+mn-ea"/>
                <a:sym typeface="+mn-lt"/>
              </a:endParaRPr>
            </a:p>
          </p:txBody>
        </p:sp>
        <p:sp>
          <p:nvSpPr>
            <p:cNvPr id="21" name="文本框 20"/>
            <p:cNvSpPr txBox="1"/>
            <p:nvPr/>
          </p:nvSpPr>
          <p:spPr>
            <a:xfrm>
              <a:off x="10471594" y="4751718"/>
              <a:ext cx="677108" cy="1049326"/>
            </a:xfrm>
            <a:prstGeom prst="rect">
              <a:avLst/>
            </a:prstGeom>
            <a:noFill/>
          </p:spPr>
          <p:txBody>
            <a:bodyPr vert="eaVert" wrap="none" rtlCol="0">
              <a:spAutoFit/>
            </a:bodyPr>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3200" b="0" i="0" u="none" strike="noStrike" kern="1200" cap="none" spc="0" normalizeH="0" baseline="0" noProof="0">
                  <a:ln>
                    <a:noFill/>
                  </a:ln>
                  <a:solidFill>
                    <a:srgbClr val="FFFFFF"/>
                  </a:solidFill>
                  <a:effectLst/>
                  <a:uLnTx/>
                  <a:uFillTx/>
                  <a:cs typeface="+mn-ea"/>
                  <a:sym typeface="+mn-lt"/>
                </a:rPr>
                <a:t>TWO</a:t>
              </a:r>
              <a:endParaRPr kumimoji="0" lang="zh-CN" altLang="en-US" sz="3200" b="0" i="0" u="none" strike="noStrike" kern="1200" cap="none" spc="0" normalizeH="0" baseline="0" noProof="0" dirty="0">
                <a:ln>
                  <a:noFill/>
                </a:ln>
                <a:solidFill>
                  <a:srgbClr val="FFFFFF"/>
                </a:solidFill>
                <a:effectLst/>
                <a:uLnTx/>
                <a:uFillTx/>
                <a:cs typeface="+mn-ea"/>
                <a:sym typeface="+mn-lt"/>
              </a:endParaRPr>
            </a:p>
          </p:txBody>
        </p:sp>
      </p:grpSp>
      <p:sp>
        <p:nvSpPr>
          <p:cNvPr id="39" name="圆角矩形 38"/>
          <p:cNvSpPr/>
          <p:nvPr/>
        </p:nvSpPr>
        <p:spPr>
          <a:xfrm flipH="1">
            <a:off x="886368" y="4151232"/>
            <a:ext cx="8999435" cy="1747676"/>
          </a:xfrm>
          <a:prstGeom prst="roundRect">
            <a:avLst>
              <a:gd name="adj" fmla="val 50000"/>
            </a:avLst>
          </a:prstGeom>
          <a:solidFill>
            <a:schemeClr val="bg1">
              <a:lumMod val="85000"/>
            </a:schemeClr>
          </a:solidFill>
          <a:ln>
            <a:noFill/>
          </a:ln>
          <a:effectLst>
            <a:outerShdw blurRad="88900" dist="508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cs typeface="+mn-ea"/>
              <a:sym typeface="+mn-lt"/>
            </a:endParaRPr>
          </a:p>
        </p:txBody>
      </p:sp>
      <p:sp>
        <p:nvSpPr>
          <p:cNvPr id="40" name="椭圆 39"/>
          <p:cNvSpPr/>
          <p:nvPr/>
        </p:nvSpPr>
        <p:spPr>
          <a:xfrm flipH="1">
            <a:off x="8123372" y="4151232"/>
            <a:ext cx="1762431" cy="1762431"/>
          </a:xfrm>
          <a:prstGeom prst="ellipse">
            <a:avLst/>
          </a:prstGeom>
          <a:solidFill>
            <a:schemeClr val="accent1">
              <a:lumMod val="75000"/>
            </a:schemeClr>
          </a:solidFill>
          <a:ln>
            <a:noFill/>
          </a:ln>
          <a:effectLst>
            <a:outerShdw blurRad="127000" dist="63500" dir="10800000" algn="r" rotWithShape="0">
              <a:schemeClr val="tx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cs typeface="+mn-ea"/>
              <a:sym typeface="+mn-lt"/>
            </a:endParaRPr>
          </a:p>
        </p:txBody>
      </p:sp>
      <p:sp>
        <p:nvSpPr>
          <p:cNvPr id="19" name="圆角矩形 18"/>
          <p:cNvSpPr/>
          <p:nvPr/>
        </p:nvSpPr>
        <p:spPr>
          <a:xfrm>
            <a:off x="2026430" y="1717858"/>
            <a:ext cx="8953552" cy="1747676"/>
          </a:xfrm>
          <a:prstGeom prst="roundRect">
            <a:avLst>
              <a:gd name="adj" fmla="val 50000"/>
            </a:avLst>
          </a:prstGeom>
          <a:solidFill>
            <a:schemeClr val="bg1">
              <a:lumMod val="85000"/>
            </a:schemeClr>
          </a:solidFill>
          <a:ln>
            <a:noFill/>
          </a:ln>
          <a:effectLst>
            <a:outerShdw blurRad="1143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cs typeface="+mn-ea"/>
              <a:sym typeface="+mn-lt"/>
            </a:endParaRPr>
          </a:p>
        </p:txBody>
      </p:sp>
      <p:sp>
        <p:nvSpPr>
          <p:cNvPr id="20" name="椭圆 19"/>
          <p:cNvSpPr/>
          <p:nvPr/>
        </p:nvSpPr>
        <p:spPr>
          <a:xfrm>
            <a:off x="2026430" y="1738496"/>
            <a:ext cx="1762431" cy="1762431"/>
          </a:xfrm>
          <a:prstGeom prst="ellipse">
            <a:avLst/>
          </a:prstGeom>
          <a:solidFill>
            <a:schemeClr val="accent5">
              <a:lumMod val="60000"/>
              <a:lumOff val="40000"/>
            </a:schemeClr>
          </a:solidFill>
          <a:ln>
            <a:noFill/>
          </a:ln>
          <a:effectLst>
            <a:outerShdw blurRad="127000" dist="635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cs typeface="+mn-ea"/>
              <a:sym typeface="+mn-lt"/>
            </a:endParaRPr>
          </a:p>
        </p:txBody>
      </p:sp>
      <p:sp>
        <p:nvSpPr>
          <p:cNvPr id="32" name="矩形 31"/>
          <p:cNvSpPr/>
          <p:nvPr/>
        </p:nvSpPr>
        <p:spPr>
          <a:xfrm>
            <a:off x="4034836" y="2081202"/>
            <a:ext cx="6308198" cy="1050925"/>
          </a:xfrm>
          <a:prstGeom prst="rect">
            <a:avLst/>
          </a:prstGeom>
        </p:spPr>
        <p:txBody>
          <a:bodyPr wrap="square">
            <a:spAutoFit/>
          </a:bodyPr>
          <a:p>
            <a:pPr>
              <a:lnSpc>
                <a:spcPct val="130000"/>
              </a:lnSpc>
            </a:pPr>
            <a:r>
              <a:rPr lang="zh-CN" altLang="en-US" sz="1600">
                <a:solidFill>
                  <a:schemeClr val="tx1">
                    <a:lumMod val="75000"/>
                    <a:lumOff val="25000"/>
                  </a:schemeClr>
                </a:solidFill>
                <a:latin typeface="+mn-ea"/>
                <a:cs typeface="+mn-ea"/>
                <a:sym typeface="+mn-lt"/>
              </a:rPr>
              <a:t>请在此处输入你要阐述的文本内容，推荐中文字体微软雅黑或思源黑体，英文字体</a:t>
            </a:r>
            <a:r>
              <a:rPr lang="en-US" altLang="zh-CN" sz="1600">
                <a:solidFill>
                  <a:schemeClr val="tx1">
                    <a:lumMod val="75000"/>
                    <a:lumOff val="25000"/>
                  </a:schemeClr>
                </a:solidFill>
                <a:latin typeface="+mn-ea"/>
                <a:cs typeface="+mn-ea"/>
                <a:sym typeface="+mn-lt"/>
              </a:rPr>
              <a:t>Arial</a:t>
            </a:r>
            <a:r>
              <a:rPr lang="zh-CN" altLang="en-US" sz="1600">
                <a:solidFill>
                  <a:schemeClr val="tx1">
                    <a:lumMod val="75000"/>
                    <a:lumOff val="25000"/>
                  </a:schemeClr>
                </a:solidFill>
                <a:latin typeface="+mn-ea"/>
                <a:cs typeface="+mn-ea"/>
                <a:sym typeface="+mn-lt"/>
              </a:rPr>
              <a:t>，行距选择</a:t>
            </a:r>
            <a:r>
              <a:rPr lang="en-US" altLang="zh-CN" sz="1600">
                <a:solidFill>
                  <a:schemeClr val="tx1">
                    <a:lumMod val="75000"/>
                    <a:lumOff val="25000"/>
                  </a:schemeClr>
                </a:solidFill>
                <a:latin typeface="+mn-ea"/>
                <a:cs typeface="+mn-ea"/>
                <a:sym typeface="+mn-lt"/>
              </a:rPr>
              <a:t>1.2-1.5倍</a:t>
            </a:r>
            <a:r>
              <a:rPr lang="zh-CN" altLang="en-US" sz="1600">
                <a:solidFill>
                  <a:schemeClr val="tx1">
                    <a:lumMod val="75000"/>
                    <a:lumOff val="25000"/>
                  </a:schemeClr>
                </a:solidFill>
                <a:latin typeface="+mn-ea"/>
                <a:cs typeface="+mn-ea"/>
                <a:sym typeface="+mn-lt"/>
              </a:rPr>
              <a:t>。</a:t>
            </a:r>
            <a:r>
              <a:rPr lang="en-US" altLang="zh-CN" sz="1600">
                <a:solidFill>
                  <a:schemeClr val="tx1">
                    <a:lumMod val="75000"/>
                    <a:lumOff val="25000"/>
                  </a:schemeClr>
                </a:solidFill>
                <a:latin typeface="+mn-ea"/>
                <a:cs typeface="+mn-ea"/>
                <a:sym typeface="+mn-lt"/>
              </a:rPr>
              <a:t>PPT</a:t>
            </a:r>
            <a:r>
              <a:rPr lang="zh-CN" altLang="en-US" sz="1600">
                <a:solidFill>
                  <a:schemeClr val="tx1">
                    <a:lumMod val="75000"/>
                    <a:lumOff val="25000"/>
                  </a:schemeClr>
                </a:solidFill>
                <a:latin typeface="+mn-ea"/>
                <a:cs typeface="+mn-ea"/>
                <a:sym typeface="+mn-lt"/>
              </a:rPr>
              <a:t>中的图片供参考，可以替换成你要展示的图片。</a:t>
            </a:r>
            <a:endParaRPr lang="en-US" altLang="zh-CN" sz="1600" dirty="0">
              <a:solidFill>
                <a:schemeClr val="tx1">
                  <a:lumMod val="75000"/>
                  <a:lumOff val="25000"/>
                </a:schemeClr>
              </a:solidFill>
              <a:latin typeface="+mn-ea"/>
              <a:cs typeface="+mn-ea"/>
              <a:sym typeface="+mn-lt"/>
            </a:endParaRPr>
          </a:p>
        </p:txBody>
      </p:sp>
      <p:sp>
        <p:nvSpPr>
          <p:cNvPr id="22" name="矩形 21"/>
          <p:cNvSpPr/>
          <p:nvPr/>
        </p:nvSpPr>
        <p:spPr>
          <a:xfrm>
            <a:off x="1516959" y="4545655"/>
            <a:ext cx="6308198" cy="1050925"/>
          </a:xfrm>
          <a:prstGeom prst="rect">
            <a:avLst/>
          </a:prstGeom>
        </p:spPr>
        <p:txBody>
          <a:bodyPr wrap="square">
            <a:spAutoFit/>
          </a:bodyPr>
          <a:p>
            <a:pPr>
              <a:lnSpc>
                <a:spcPct val="130000"/>
              </a:lnSpc>
            </a:pPr>
            <a:r>
              <a:rPr lang="zh-CN" altLang="en-US" sz="1600">
                <a:solidFill>
                  <a:schemeClr val="tx1">
                    <a:lumMod val="75000"/>
                    <a:lumOff val="25000"/>
                  </a:schemeClr>
                </a:solidFill>
                <a:latin typeface="+mn-ea"/>
                <a:cs typeface="+mn-ea"/>
                <a:sym typeface="+mn-lt"/>
              </a:rPr>
              <a:t>请在此处输入你要阐述的文本内容，推荐中文字体微软雅黑或思源黑体，英文字体</a:t>
            </a:r>
            <a:r>
              <a:rPr lang="en-US" altLang="zh-CN" sz="1600">
                <a:solidFill>
                  <a:schemeClr val="tx1">
                    <a:lumMod val="75000"/>
                    <a:lumOff val="25000"/>
                  </a:schemeClr>
                </a:solidFill>
                <a:latin typeface="+mn-ea"/>
                <a:cs typeface="+mn-ea"/>
                <a:sym typeface="+mn-lt"/>
              </a:rPr>
              <a:t>Arial</a:t>
            </a:r>
            <a:r>
              <a:rPr lang="zh-CN" altLang="en-US" sz="1600">
                <a:solidFill>
                  <a:schemeClr val="tx1">
                    <a:lumMod val="75000"/>
                    <a:lumOff val="25000"/>
                  </a:schemeClr>
                </a:solidFill>
                <a:latin typeface="+mn-ea"/>
                <a:cs typeface="+mn-ea"/>
                <a:sym typeface="+mn-lt"/>
              </a:rPr>
              <a:t>，行距选择</a:t>
            </a:r>
            <a:r>
              <a:rPr lang="en-US" altLang="zh-CN" sz="1600">
                <a:solidFill>
                  <a:schemeClr val="tx1">
                    <a:lumMod val="75000"/>
                    <a:lumOff val="25000"/>
                  </a:schemeClr>
                </a:solidFill>
                <a:latin typeface="+mn-ea"/>
                <a:cs typeface="+mn-ea"/>
                <a:sym typeface="+mn-lt"/>
              </a:rPr>
              <a:t>1.2-1.5倍</a:t>
            </a:r>
            <a:r>
              <a:rPr lang="zh-CN" altLang="en-US" sz="1600">
                <a:solidFill>
                  <a:schemeClr val="tx1">
                    <a:lumMod val="75000"/>
                    <a:lumOff val="25000"/>
                  </a:schemeClr>
                </a:solidFill>
                <a:latin typeface="+mn-ea"/>
                <a:cs typeface="+mn-ea"/>
                <a:sym typeface="+mn-lt"/>
              </a:rPr>
              <a:t>。</a:t>
            </a:r>
            <a:r>
              <a:rPr lang="en-US" altLang="zh-CN" sz="1600">
                <a:solidFill>
                  <a:schemeClr val="tx1">
                    <a:lumMod val="75000"/>
                    <a:lumOff val="25000"/>
                  </a:schemeClr>
                </a:solidFill>
                <a:latin typeface="+mn-ea"/>
                <a:cs typeface="+mn-ea"/>
                <a:sym typeface="+mn-lt"/>
              </a:rPr>
              <a:t>PPT</a:t>
            </a:r>
            <a:r>
              <a:rPr lang="zh-CN" altLang="en-US" sz="1600">
                <a:solidFill>
                  <a:schemeClr val="tx1">
                    <a:lumMod val="75000"/>
                    <a:lumOff val="25000"/>
                  </a:schemeClr>
                </a:solidFill>
                <a:latin typeface="+mn-ea"/>
                <a:cs typeface="+mn-ea"/>
                <a:sym typeface="+mn-lt"/>
              </a:rPr>
              <a:t>中的图片供参考，可以替换成你要展示的图片。</a:t>
            </a:r>
            <a:endParaRPr lang="en-US" altLang="zh-CN" sz="1600" dirty="0">
              <a:solidFill>
                <a:schemeClr val="tx1">
                  <a:lumMod val="75000"/>
                  <a:lumOff val="25000"/>
                </a:schemeClr>
              </a:solidFill>
              <a:latin typeface="+mn-ea"/>
              <a:cs typeface="+mn-ea"/>
              <a:sym typeface="+mn-lt"/>
            </a:endParaRPr>
          </a:p>
        </p:txBody>
      </p:sp>
      <p:sp>
        <p:nvSpPr>
          <p:cNvPr id="23" name="文本框 22"/>
          <p:cNvSpPr txBox="1"/>
          <p:nvPr/>
        </p:nvSpPr>
        <p:spPr>
          <a:xfrm>
            <a:off x="2259945" y="2345890"/>
            <a:ext cx="1295400" cy="523220"/>
          </a:xfrm>
          <a:prstGeom prst="rect">
            <a:avLst/>
          </a:prstGeom>
          <a:noFill/>
        </p:spPr>
        <p:txBody>
          <a:bodyPr wrap="square" rtlCol="0">
            <a:spAutoFit/>
          </a:bodyPr>
          <a:p>
            <a:pPr algn="ctr"/>
            <a:r>
              <a:rPr lang="zh-CN" altLang="en-US" sz="2800">
                <a:solidFill>
                  <a:schemeClr val="bg1"/>
                </a:solidFill>
                <a:latin typeface="+mn-ea"/>
                <a:cs typeface="+mn-ea"/>
              </a:rPr>
              <a:t>内容一</a:t>
            </a:r>
            <a:endParaRPr lang="zh-CN" altLang="en-US" sz="2800">
              <a:solidFill>
                <a:schemeClr val="bg1"/>
              </a:solidFill>
              <a:latin typeface="+mn-ea"/>
              <a:cs typeface="+mn-ea"/>
            </a:endParaRPr>
          </a:p>
        </p:txBody>
      </p:sp>
      <p:sp>
        <p:nvSpPr>
          <p:cNvPr id="24" name="文本框 23"/>
          <p:cNvSpPr txBox="1"/>
          <p:nvPr/>
        </p:nvSpPr>
        <p:spPr>
          <a:xfrm>
            <a:off x="8356887" y="4810343"/>
            <a:ext cx="1295400" cy="523220"/>
          </a:xfrm>
          <a:prstGeom prst="rect">
            <a:avLst/>
          </a:prstGeom>
          <a:noFill/>
        </p:spPr>
        <p:txBody>
          <a:bodyPr wrap="square" rtlCol="0">
            <a:spAutoFit/>
          </a:bodyPr>
          <a:p>
            <a:pPr algn="ctr"/>
            <a:r>
              <a:rPr lang="zh-CN" altLang="en-US" sz="2800">
                <a:solidFill>
                  <a:schemeClr val="bg1"/>
                </a:solidFill>
                <a:latin typeface="+mn-ea"/>
                <a:cs typeface="+mn-ea"/>
              </a:rPr>
              <a:t>内容二</a:t>
            </a:r>
            <a:endParaRPr lang="zh-CN" altLang="en-US" sz="2800">
              <a:solidFill>
                <a:schemeClr val="bg1"/>
              </a:solidFill>
              <a:latin typeface="+mn-ea"/>
              <a:cs typeface="+mn-ea"/>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文本框 17"/>
          <p:cNvSpPr txBox="1"/>
          <p:nvPr/>
        </p:nvSpPr>
        <p:spPr>
          <a:xfrm>
            <a:off x="357325" y="253717"/>
            <a:ext cx="3027680" cy="583565"/>
          </a:xfrm>
          <a:prstGeom prst="rect">
            <a:avLst/>
          </a:prstGeom>
          <a:noFill/>
        </p:spPr>
        <p:txBody>
          <a:bodyPr wrap="none" rtlCol="0">
            <a:spAutoFit/>
          </a:bodyPr>
          <a:lstStyle/>
          <a:p>
            <a:r>
              <a:rPr lang="zh-CN" altLang="en-US" sz="3200" dirty="0">
                <a:solidFill>
                  <a:srgbClr val="2D3E50"/>
                </a:solidFill>
                <a:latin typeface="思源黑体 CN Heavy" panose="020B0A00000000000000" pitchFamily="34" charset="-122"/>
                <a:ea typeface="思源黑体 CN Heavy" panose="020B0A00000000000000" pitchFamily="34" charset="-122"/>
              </a:rPr>
              <a:t>在这里输入标题</a:t>
            </a:r>
            <a:endParaRPr lang="zh-CN" altLang="en-US" sz="3200" dirty="0">
              <a:solidFill>
                <a:srgbClr val="2D3E50"/>
              </a:solidFill>
              <a:latin typeface="思源黑体 CN Heavy" panose="020B0A00000000000000" pitchFamily="34" charset="-122"/>
              <a:ea typeface="思源黑体 CN Heavy" panose="020B0A00000000000000" pitchFamily="34" charset="-122"/>
            </a:endParaRPr>
          </a:p>
        </p:txBody>
      </p:sp>
      <p:sp>
        <p:nvSpPr>
          <p:cNvPr id="2" name="矩形 1"/>
          <p:cNvSpPr/>
          <p:nvPr/>
        </p:nvSpPr>
        <p:spPr>
          <a:xfrm>
            <a:off x="3414395" y="499745"/>
            <a:ext cx="2416175" cy="306705"/>
          </a:xfrm>
          <a:prstGeom prst="rect">
            <a:avLst/>
          </a:prstGeom>
        </p:spPr>
        <p:txBody>
          <a:bodyPr wrap="square">
            <a:spAutoFit/>
          </a:bodyPr>
          <a:lstStyle/>
          <a:p>
            <a:pPr algn="dist"/>
            <a:r>
              <a:rPr lang="zh-CN" altLang="en-US" sz="1400" dirty="0">
                <a:solidFill>
                  <a:schemeClr val="bg1">
                    <a:lumMod val="85000"/>
                  </a:schemeClr>
                </a:solidFill>
                <a:latin typeface="Songti SC"/>
              </a:rPr>
              <a:t>笃学</a:t>
            </a:r>
            <a:r>
              <a:rPr lang="en-US" altLang="zh-CN" sz="1400" dirty="0">
                <a:solidFill>
                  <a:schemeClr val="bg1">
                    <a:lumMod val="85000"/>
                  </a:schemeClr>
                </a:solidFill>
                <a:latin typeface="Songti SC"/>
              </a:rPr>
              <a:t> </a:t>
            </a:r>
            <a:r>
              <a:rPr lang="zh-CN" altLang="en-US" sz="1400" dirty="0">
                <a:solidFill>
                  <a:schemeClr val="bg1">
                    <a:lumMod val="85000"/>
                  </a:schemeClr>
                </a:solidFill>
                <a:latin typeface="Songti SC"/>
              </a:rPr>
              <a:t>重行</a:t>
            </a:r>
            <a:r>
              <a:rPr lang="en-US" altLang="zh-CN" sz="1400" dirty="0">
                <a:solidFill>
                  <a:schemeClr val="bg1">
                    <a:lumMod val="85000"/>
                  </a:schemeClr>
                </a:solidFill>
                <a:latin typeface="Songti SC"/>
              </a:rPr>
              <a:t> </a:t>
            </a:r>
            <a:r>
              <a:rPr lang="zh-CN" altLang="en-US" sz="1400" dirty="0">
                <a:solidFill>
                  <a:schemeClr val="bg1">
                    <a:lumMod val="85000"/>
                  </a:schemeClr>
                </a:solidFill>
                <a:latin typeface="Songti SC"/>
              </a:rPr>
              <a:t>修德</a:t>
            </a:r>
            <a:r>
              <a:rPr lang="en-US" altLang="zh-CN" sz="1400" dirty="0">
                <a:solidFill>
                  <a:schemeClr val="bg1">
                    <a:lumMod val="85000"/>
                  </a:schemeClr>
                </a:solidFill>
                <a:latin typeface="Songti SC"/>
              </a:rPr>
              <a:t> </a:t>
            </a:r>
            <a:r>
              <a:rPr lang="zh-CN" altLang="en-US" sz="1400" dirty="0">
                <a:solidFill>
                  <a:schemeClr val="bg1">
                    <a:lumMod val="85000"/>
                  </a:schemeClr>
                </a:solidFill>
                <a:latin typeface="Songti SC"/>
              </a:rPr>
              <a:t>立才</a:t>
            </a:r>
            <a:endParaRPr lang="zh-CN" altLang="en-US" sz="1400" dirty="0">
              <a:solidFill>
                <a:schemeClr val="bg1">
                  <a:lumMod val="85000"/>
                </a:schemeClr>
              </a:solidFill>
              <a:latin typeface="Songti SC"/>
            </a:endParaRPr>
          </a:p>
        </p:txBody>
      </p:sp>
      <p:cxnSp>
        <p:nvCxnSpPr>
          <p:cNvPr id="63" name="直接连接符 62"/>
          <p:cNvCxnSpPr/>
          <p:nvPr/>
        </p:nvCxnSpPr>
        <p:spPr>
          <a:xfrm>
            <a:off x="1178117" y="1605856"/>
            <a:ext cx="0" cy="2364481"/>
          </a:xfrm>
          <a:prstGeom prst="line">
            <a:avLst/>
          </a:prstGeom>
          <a:solidFill>
            <a:srgbClr val="42BAC8"/>
          </a:solidFill>
          <a:ln>
            <a:solidFill>
              <a:schemeClr val="tx1"/>
            </a:solidFill>
          </a:ln>
        </p:spPr>
        <p:style>
          <a:lnRef idx="1">
            <a:schemeClr val="accent1"/>
          </a:lnRef>
          <a:fillRef idx="0">
            <a:schemeClr val="accent1"/>
          </a:fillRef>
          <a:effectRef idx="0">
            <a:schemeClr val="accent1"/>
          </a:effectRef>
          <a:fontRef idx="minor">
            <a:schemeClr val="tx1"/>
          </a:fontRef>
        </p:style>
      </p:cxnSp>
      <p:sp>
        <p:nvSpPr>
          <p:cNvPr id="64" name="矩形 63"/>
          <p:cNvSpPr/>
          <p:nvPr/>
        </p:nvSpPr>
        <p:spPr>
          <a:xfrm>
            <a:off x="1178117" y="1605855"/>
            <a:ext cx="36000" cy="1080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solidFill>
                <a:srgbClr val="080808"/>
              </a:solidFill>
              <a:cs typeface="+mn-ea"/>
              <a:sym typeface="+mn-lt"/>
            </a:endParaRPr>
          </a:p>
        </p:txBody>
      </p:sp>
      <p:cxnSp>
        <p:nvCxnSpPr>
          <p:cNvPr id="66" name="直接连接符 65"/>
          <p:cNvCxnSpPr/>
          <p:nvPr/>
        </p:nvCxnSpPr>
        <p:spPr>
          <a:xfrm flipV="1">
            <a:off x="3588773" y="2962567"/>
            <a:ext cx="0" cy="2386451"/>
          </a:xfrm>
          <a:prstGeom prst="line">
            <a:avLst/>
          </a:prstGeom>
          <a:solidFill>
            <a:srgbClr val="42BAC8"/>
          </a:solidFill>
          <a:ln>
            <a:solidFill>
              <a:schemeClr val="tx1"/>
            </a:solidFill>
          </a:ln>
        </p:spPr>
        <p:style>
          <a:lnRef idx="1">
            <a:schemeClr val="accent1"/>
          </a:lnRef>
          <a:fillRef idx="0">
            <a:schemeClr val="accent1"/>
          </a:fillRef>
          <a:effectRef idx="0">
            <a:schemeClr val="accent1"/>
          </a:effectRef>
          <a:fontRef idx="minor">
            <a:schemeClr val="tx1"/>
          </a:fontRef>
        </p:style>
      </p:cxnSp>
      <p:sp>
        <p:nvSpPr>
          <p:cNvPr id="67" name="矩形 66"/>
          <p:cNvSpPr/>
          <p:nvPr/>
        </p:nvSpPr>
        <p:spPr>
          <a:xfrm flipV="1">
            <a:off x="3588773" y="4272894"/>
            <a:ext cx="36000" cy="1080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solidFill>
                <a:srgbClr val="080808"/>
              </a:solidFill>
              <a:cs typeface="+mn-ea"/>
              <a:sym typeface="+mn-lt"/>
            </a:endParaRPr>
          </a:p>
        </p:txBody>
      </p:sp>
      <p:cxnSp>
        <p:nvCxnSpPr>
          <p:cNvPr id="69" name="直接连接符 68"/>
          <p:cNvCxnSpPr/>
          <p:nvPr/>
        </p:nvCxnSpPr>
        <p:spPr>
          <a:xfrm>
            <a:off x="5999428" y="1605856"/>
            <a:ext cx="0" cy="2364481"/>
          </a:xfrm>
          <a:prstGeom prst="line">
            <a:avLst/>
          </a:prstGeom>
          <a:solidFill>
            <a:srgbClr val="42BAC8"/>
          </a:solidFill>
          <a:ln>
            <a:solidFill>
              <a:schemeClr val="tx1"/>
            </a:solidFill>
          </a:ln>
        </p:spPr>
        <p:style>
          <a:lnRef idx="1">
            <a:schemeClr val="accent1"/>
          </a:lnRef>
          <a:fillRef idx="0">
            <a:schemeClr val="accent1"/>
          </a:fillRef>
          <a:effectRef idx="0">
            <a:schemeClr val="accent1"/>
          </a:effectRef>
          <a:fontRef idx="minor">
            <a:schemeClr val="tx1"/>
          </a:fontRef>
        </p:style>
      </p:cxnSp>
      <p:sp>
        <p:nvSpPr>
          <p:cNvPr id="70" name="矩形 69"/>
          <p:cNvSpPr/>
          <p:nvPr/>
        </p:nvSpPr>
        <p:spPr>
          <a:xfrm>
            <a:off x="5999428" y="1605855"/>
            <a:ext cx="36000" cy="1080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solidFill>
                <a:srgbClr val="080808"/>
              </a:solidFill>
              <a:cs typeface="+mn-ea"/>
              <a:sym typeface="+mn-lt"/>
            </a:endParaRPr>
          </a:p>
        </p:txBody>
      </p:sp>
      <p:cxnSp>
        <p:nvCxnSpPr>
          <p:cNvPr id="72" name="直接连接符 71"/>
          <p:cNvCxnSpPr/>
          <p:nvPr/>
        </p:nvCxnSpPr>
        <p:spPr>
          <a:xfrm flipV="1">
            <a:off x="8410081" y="2962566"/>
            <a:ext cx="0" cy="2386452"/>
          </a:xfrm>
          <a:prstGeom prst="line">
            <a:avLst/>
          </a:prstGeom>
          <a:solidFill>
            <a:srgbClr val="42BAC8"/>
          </a:solidFill>
          <a:ln>
            <a:solidFill>
              <a:schemeClr val="tx2"/>
            </a:solidFill>
          </a:ln>
        </p:spPr>
        <p:style>
          <a:lnRef idx="1">
            <a:schemeClr val="accent1"/>
          </a:lnRef>
          <a:fillRef idx="0">
            <a:schemeClr val="accent1"/>
          </a:fillRef>
          <a:effectRef idx="0">
            <a:schemeClr val="accent1"/>
          </a:effectRef>
          <a:fontRef idx="minor">
            <a:schemeClr val="tx1"/>
          </a:fontRef>
        </p:style>
      </p:cxnSp>
      <p:sp>
        <p:nvSpPr>
          <p:cNvPr id="73" name="矩形 72"/>
          <p:cNvSpPr/>
          <p:nvPr/>
        </p:nvSpPr>
        <p:spPr>
          <a:xfrm flipV="1">
            <a:off x="8410081" y="4272894"/>
            <a:ext cx="36000" cy="1080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solidFill>
                <a:srgbClr val="080808"/>
              </a:solidFill>
              <a:cs typeface="+mn-ea"/>
              <a:sym typeface="+mn-lt"/>
            </a:endParaRPr>
          </a:p>
        </p:txBody>
      </p:sp>
      <p:sp>
        <p:nvSpPr>
          <p:cNvPr id="87" name="矩形 86"/>
          <p:cNvSpPr/>
          <p:nvPr/>
        </p:nvSpPr>
        <p:spPr>
          <a:xfrm>
            <a:off x="1178121" y="2962566"/>
            <a:ext cx="2099921" cy="10172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solidFill>
                <a:schemeClr val="accent2"/>
              </a:solidFill>
              <a:cs typeface="+mn-ea"/>
              <a:sym typeface="+mn-lt"/>
            </a:endParaRPr>
          </a:p>
        </p:txBody>
      </p:sp>
      <p:sp>
        <p:nvSpPr>
          <p:cNvPr id="88" name="文本框 63"/>
          <p:cNvSpPr txBox="1"/>
          <p:nvPr/>
        </p:nvSpPr>
        <p:spPr>
          <a:xfrm>
            <a:off x="1266415" y="3561079"/>
            <a:ext cx="1923331" cy="313932"/>
          </a:xfrm>
          <a:prstGeom prst="rect">
            <a:avLst/>
          </a:prstGeom>
          <a:noFill/>
        </p:spPr>
        <p:txBody>
          <a:bodyPr wrap="square" rtlCol="0">
            <a:spAutoFit/>
          </a:bodyPr>
          <a:p>
            <a:pPr algn="ctr">
              <a:lnSpc>
                <a:spcPct val="90000"/>
              </a:lnSpc>
              <a:spcBef>
                <a:spcPts val="1000"/>
              </a:spcBef>
            </a:pPr>
            <a:r>
              <a:rPr lang="zh-CN" altLang="en-US" sz="1600" dirty="0">
                <a:solidFill>
                  <a:schemeClr val="bg1"/>
                </a:solidFill>
                <a:cs typeface="+mn-ea"/>
                <a:sym typeface="+mn-lt"/>
              </a:rPr>
              <a:t>添加标题</a:t>
            </a:r>
            <a:endParaRPr lang="zh-CN" altLang="en-US" sz="1600" dirty="0">
              <a:solidFill>
                <a:schemeClr val="bg1"/>
              </a:solidFill>
              <a:cs typeface="+mn-ea"/>
              <a:sym typeface="+mn-lt"/>
            </a:endParaRPr>
          </a:p>
        </p:txBody>
      </p:sp>
      <p:sp>
        <p:nvSpPr>
          <p:cNvPr id="89" name="文本框 67"/>
          <p:cNvSpPr txBox="1"/>
          <p:nvPr/>
        </p:nvSpPr>
        <p:spPr>
          <a:xfrm>
            <a:off x="1690278" y="3059492"/>
            <a:ext cx="1075605" cy="553934"/>
          </a:xfrm>
          <a:prstGeom prst="rect">
            <a:avLst/>
          </a:prstGeom>
          <a:noFill/>
        </p:spPr>
        <p:txBody>
          <a:bodyPr wrap="square" rtlCol="0">
            <a:spAutoFit/>
          </a:bodyPr>
          <a:p>
            <a:pPr algn="ctr">
              <a:lnSpc>
                <a:spcPct val="90000"/>
              </a:lnSpc>
              <a:spcBef>
                <a:spcPts val="1000"/>
              </a:spcBef>
            </a:pPr>
            <a:r>
              <a:rPr lang="en-US" altLang="zh-CN" sz="3335" dirty="0">
                <a:solidFill>
                  <a:schemeClr val="bg1"/>
                </a:solidFill>
                <a:cs typeface="+mn-ea"/>
                <a:sym typeface="+mn-lt"/>
              </a:rPr>
              <a:t>1</a:t>
            </a:r>
            <a:endParaRPr lang="zh-CN" altLang="en-US" sz="3335" dirty="0">
              <a:solidFill>
                <a:schemeClr val="bg1"/>
              </a:solidFill>
              <a:cs typeface="+mn-ea"/>
              <a:sym typeface="+mn-lt"/>
            </a:endParaRPr>
          </a:p>
        </p:txBody>
      </p:sp>
      <p:sp>
        <p:nvSpPr>
          <p:cNvPr id="91" name="矩形 90"/>
          <p:cNvSpPr/>
          <p:nvPr/>
        </p:nvSpPr>
        <p:spPr>
          <a:xfrm flipV="1">
            <a:off x="3588776" y="2962566"/>
            <a:ext cx="2099921" cy="101729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solidFill>
                <a:schemeClr val="accent2"/>
              </a:solidFill>
              <a:cs typeface="+mn-ea"/>
              <a:sym typeface="+mn-lt"/>
            </a:endParaRPr>
          </a:p>
        </p:txBody>
      </p:sp>
      <p:sp>
        <p:nvSpPr>
          <p:cNvPr id="92" name="文本框 64"/>
          <p:cNvSpPr txBox="1"/>
          <p:nvPr/>
        </p:nvSpPr>
        <p:spPr>
          <a:xfrm>
            <a:off x="3677068" y="3561079"/>
            <a:ext cx="1923331" cy="313932"/>
          </a:xfrm>
          <a:prstGeom prst="rect">
            <a:avLst/>
          </a:prstGeom>
          <a:noFill/>
        </p:spPr>
        <p:txBody>
          <a:bodyPr wrap="square" rtlCol="0">
            <a:spAutoFit/>
          </a:bodyPr>
          <a:p>
            <a:pPr algn="ctr">
              <a:lnSpc>
                <a:spcPct val="90000"/>
              </a:lnSpc>
              <a:spcBef>
                <a:spcPts val="1000"/>
              </a:spcBef>
            </a:pPr>
            <a:r>
              <a:rPr lang="zh-CN" altLang="en-US" sz="1600" dirty="0">
                <a:solidFill>
                  <a:schemeClr val="bg1"/>
                </a:solidFill>
                <a:cs typeface="+mn-ea"/>
                <a:sym typeface="+mn-lt"/>
              </a:rPr>
              <a:t>添加标题</a:t>
            </a:r>
            <a:endParaRPr lang="zh-CN" altLang="en-US" sz="1600" dirty="0">
              <a:solidFill>
                <a:schemeClr val="bg1"/>
              </a:solidFill>
              <a:cs typeface="+mn-ea"/>
              <a:sym typeface="+mn-lt"/>
            </a:endParaRPr>
          </a:p>
        </p:txBody>
      </p:sp>
      <p:sp>
        <p:nvSpPr>
          <p:cNvPr id="93" name="文本框 68"/>
          <p:cNvSpPr txBox="1"/>
          <p:nvPr/>
        </p:nvSpPr>
        <p:spPr>
          <a:xfrm>
            <a:off x="4116887" y="3059492"/>
            <a:ext cx="1075605" cy="553934"/>
          </a:xfrm>
          <a:prstGeom prst="rect">
            <a:avLst/>
          </a:prstGeom>
          <a:noFill/>
        </p:spPr>
        <p:txBody>
          <a:bodyPr wrap="square" rtlCol="0">
            <a:spAutoFit/>
          </a:bodyPr>
          <a:p>
            <a:pPr algn="ctr">
              <a:lnSpc>
                <a:spcPct val="90000"/>
              </a:lnSpc>
              <a:spcBef>
                <a:spcPts val="1000"/>
              </a:spcBef>
            </a:pPr>
            <a:r>
              <a:rPr lang="en-US" altLang="zh-CN" sz="3335" dirty="0">
                <a:solidFill>
                  <a:schemeClr val="bg1"/>
                </a:solidFill>
                <a:cs typeface="+mn-ea"/>
                <a:sym typeface="+mn-lt"/>
              </a:rPr>
              <a:t>2</a:t>
            </a:r>
            <a:endParaRPr lang="zh-CN" altLang="en-US" sz="3335" dirty="0">
              <a:solidFill>
                <a:schemeClr val="bg1"/>
              </a:solidFill>
              <a:cs typeface="+mn-ea"/>
              <a:sym typeface="+mn-lt"/>
            </a:endParaRPr>
          </a:p>
        </p:txBody>
      </p:sp>
      <p:sp>
        <p:nvSpPr>
          <p:cNvPr id="95" name="矩形 94"/>
          <p:cNvSpPr/>
          <p:nvPr/>
        </p:nvSpPr>
        <p:spPr>
          <a:xfrm>
            <a:off x="5999430" y="2962566"/>
            <a:ext cx="2099921" cy="101729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solidFill>
                <a:schemeClr val="accent2"/>
              </a:solidFill>
              <a:cs typeface="+mn-ea"/>
              <a:sym typeface="+mn-lt"/>
            </a:endParaRPr>
          </a:p>
        </p:txBody>
      </p:sp>
      <p:sp>
        <p:nvSpPr>
          <p:cNvPr id="96" name="文本框 65"/>
          <p:cNvSpPr txBox="1"/>
          <p:nvPr/>
        </p:nvSpPr>
        <p:spPr>
          <a:xfrm>
            <a:off x="6092821" y="3561079"/>
            <a:ext cx="1923331" cy="313932"/>
          </a:xfrm>
          <a:prstGeom prst="rect">
            <a:avLst/>
          </a:prstGeom>
          <a:noFill/>
        </p:spPr>
        <p:txBody>
          <a:bodyPr wrap="square" rtlCol="0">
            <a:spAutoFit/>
          </a:bodyPr>
          <a:p>
            <a:pPr algn="ctr">
              <a:lnSpc>
                <a:spcPct val="90000"/>
              </a:lnSpc>
              <a:spcBef>
                <a:spcPts val="1000"/>
              </a:spcBef>
            </a:pPr>
            <a:r>
              <a:rPr lang="zh-CN" altLang="en-US" sz="1600" dirty="0">
                <a:solidFill>
                  <a:schemeClr val="bg1"/>
                </a:solidFill>
                <a:cs typeface="+mn-ea"/>
                <a:sym typeface="+mn-lt"/>
              </a:rPr>
              <a:t>添加标题</a:t>
            </a:r>
            <a:endParaRPr lang="zh-CN" altLang="en-US" sz="1600" dirty="0">
              <a:solidFill>
                <a:schemeClr val="bg1"/>
              </a:solidFill>
              <a:cs typeface="+mn-ea"/>
              <a:sym typeface="+mn-lt"/>
            </a:endParaRPr>
          </a:p>
        </p:txBody>
      </p:sp>
      <p:sp>
        <p:nvSpPr>
          <p:cNvPr id="97" name="文本框 69"/>
          <p:cNvSpPr txBox="1"/>
          <p:nvPr/>
        </p:nvSpPr>
        <p:spPr>
          <a:xfrm>
            <a:off x="6511584" y="3059492"/>
            <a:ext cx="1075605" cy="553934"/>
          </a:xfrm>
          <a:prstGeom prst="rect">
            <a:avLst/>
          </a:prstGeom>
          <a:noFill/>
        </p:spPr>
        <p:txBody>
          <a:bodyPr wrap="square" rtlCol="0">
            <a:spAutoFit/>
          </a:bodyPr>
          <a:p>
            <a:pPr algn="ctr">
              <a:lnSpc>
                <a:spcPct val="90000"/>
              </a:lnSpc>
              <a:spcBef>
                <a:spcPts val="1000"/>
              </a:spcBef>
            </a:pPr>
            <a:r>
              <a:rPr lang="en-US" altLang="zh-CN" sz="3335" dirty="0">
                <a:solidFill>
                  <a:schemeClr val="bg1"/>
                </a:solidFill>
                <a:cs typeface="+mn-ea"/>
                <a:sym typeface="+mn-lt"/>
              </a:rPr>
              <a:t>3</a:t>
            </a:r>
            <a:endParaRPr lang="zh-CN" altLang="en-US" sz="3335" dirty="0">
              <a:solidFill>
                <a:schemeClr val="bg1"/>
              </a:solidFill>
              <a:cs typeface="+mn-ea"/>
              <a:sym typeface="+mn-lt"/>
            </a:endParaRPr>
          </a:p>
        </p:txBody>
      </p:sp>
      <p:sp>
        <p:nvSpPr>
          <p:cNvPr id="99" name="矩形 98"/>
          <p:cNvSpPr/>
          <p:nvPr/>
        </p:nvSpPr>
        <p:spPr>
          <a:xfrm flipV="1">
            <a:off x="8410085" y="2962566"/>
            <a:ext cx="2099921" cy="101729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solidFill>
                <a:schemeClr val="accent2"/>
              </a:solidFill>
              <a:cs typeface="+mn-ea"/>
              <a:sym typeface="+mn-lt"/>
            </a:endParaRPr>
          </a:p>
        </p:txBody>
      </p:sp>
      <p:sp>
        <p:nvSpPr>
          <p:cNvPr id="100" name="文本框 66"/>
          <p:cNvSpPr txBox="1"/>
          <p:nvPr/>
        </p:nvSpPr>
        <p:spPr>
          <a:xfrm>
            <a:off x="8498375" y="3561079"/>
            <a:ext cx="1923331" cy="313932"/>
          </a:xfrm>
          <a:prstGeom prst="rect">
            <a:avLst/>
          </a:prstGeom>
          <a:noFill/>
        </p:spPr>
        <p:txBody>
          <a:bodyPr wrap="square" rtlCol="0">
            <a:spAutoFit/>
          </a:bodyPr>
          <a:p>
            <a:pPr algn="ctr">
              <a:lnSpc>
                <a:spcPct val="90000"/>
              </a:lnSpc>
              <a:spcBef>
                <a:spcPts val="1000"/>
              </a:spcBef>
            </a:pPr>
            <a:r>
              <a:rPr lang="zh-CN" altLang="en-US" sz="1600" dirty="0">
                <a:solidFill>
                  <a:schemeClr val="bg1"/>
                </a:solidFill>
                <a:cs typeface="+mn-ea"/>
                <a:sym typeface="+mn-lt"/>
              </a:rPr>
              <a:t>添加标题</a:t>
            </a:r>
            <a:endParaRPr lang="zh-CN" altLang="en-US" sz="1600" dirty="0">
              <a:solidFill>
                <a:schemeClr val="bg1"/>
              </a:solidFill>
              <a:cs typeface="+mn-ea"/>
              <a:sym typeface="+mn-lt"/>
            </a:endParaRPr>
          </a:p>
        </p:txBody>
      </p:sp>
      <p:sp>
        <p:nvSpPr>
          <p:cNvPr id="101" name="文本框 70"/>
          <p:cNvSpPr txBox="1"/>
          <p:nvPr/>
        </p:nvSpPr>
        <p:spPr>
          <a:xfrm>
            <a:off x="8934119" y="3059492"/>
            <a:ext cx="1075605" cy="553934"/>
          </a:xfrm>
          <a:prstGeom prst="rect">
            <a:avLst/>
          </a:prstGeom>
          <a:noFill/>
        </p:spPr>
        <p:txBody>
          <a:bodyPr wrap="square" rtlCol="0">
            <a:spAutoFit/>
          </a:bodyPr>
          <a:p>
            <a:pPr algn="ctr">
              <a:lnSpc>
                <a:spcPct val="90000"/>
              </a:lnSpc>
              <a:spcBef>
                <a:spcPts val="1000"/>
              </a:spcBef>
            </a:pPr>
            <a:r>
              <a:rPr lang="en-US" altLang="zh-CN" sz="3335" dirty="0">
                <a:solidFill>
                  <a:schemeClr val="bg1"/>
                </a:solidFill>
                <a:cs typeface="+mn-ea"/>
                <a:sym typeface="+mn-lt"/>
              </a:rPr>
              <a:t>4</a:t>
            </a:r>
            <a:endParaRPr lang="zh-CN" altLang="en-US" sz="3335" dirty="0">
              <a:solidFill>
                <a:schemeClr val="bg1"/>
              </a:solidFill>
              <a:cs typeface="+mn-ea"/>
              <a:sym typeface="+mn-lt"/>
            </a:endParaRPr>
          </a:p>
        </p:txBody>
      </p:sp>
      <p:sp>
        <p:nvSpPr>
          <p:cNvPr id="42" name="文本1"/>
          <p:cNvSpPr/>
          <p:nvPr/>
        </p:nvSpPr>
        <p:spPr>
          <a:xfrm>
            <a:off x="1302090" y="1699589"/>
            <a:ext cx="2814797" cy="848740"/>
          </a:xfrm>
          <a:prstGeom prst="rect">
            <a:avLst/>
          </a:prstGeom>
        </p:spPr>
        <p:txBody>
          <a:bodyPr wrap="square" lIns="91424" tIns="45711" rIns="91424" bIns="45711">
            <a:spAutoFit/>
          </a:bodyPr>
          <a:p>
            <a:pPr>
              <a:lnSpc>
                <a:spcPct val="150000"/>
              </a:lnSpc>
            </a:pPr>
            <a:r>
              <a:rPr lang="zh-CN" altLang="en-US" sz="1865" b="1" dirty="0">
                <a:solidFill>
                  <a:schemeClr val="tx1">
                    <a:lumMod val="65000"/>
                    <a:lumOff val="35000"/>
                  </a:schemeClr>
                </a:solidFill>
                <a:cs typeface="+mn-ea"/>
                <a:sym typeface="+mn-lt"/>
              </a:rPr>
              <a:t>添加文本标题</a:t>
            </a:r>
            <a:endParaRPr lang="zh-CN" altLang="en-US" sz="1865" b="1" dirty="0">
              <a:solidFill>
                <a:schemeClr val="tx1">
                  <a:lumMod val="65000"/>
                  <a:lumOff val="35000"/>
                </a:schemeClr>
              </a:solidFill>
              <a:cs typeface="+mn-ea"/>
              <a:sym typeface="+mn-lt"/>
            </a:endParaRPr>
          </a:p>
          <a:p>
            <a:pPr>
              <a:lnSpc>
                <a:spcPct val="150000"/>
              </a:lnSpc>
            </a:pPr>
            <a:r>
              <a:rPr lang="zh-CN" altLang="en-US" sz="1600">
                <a:solidFill>
                  <a:srgbClr val="2D2D2D"/>
                </a:solidFill>
                <a:cs typeface="+mn-ea"/>
                <a:sym typeface="+mn-lt"/>
              </a:rPr>
              <a:t>请在此处输入文本内容</a:t>
            </a:r>
            <a:endParaRPr lang="en-US" altLang="zh-CN" sz="1600" b="1" dirty="0">
              <a:solidFill>
                <a:schemeClr val="tx1">
                  <a:lumMod val="75000"/>
                  <a:lumOff val="25000"/>
                </a:schemeClr>
              </a:solidFill>
              <a:cs typeface="+mn-ea"/>
              <a:sym typeface="+mn-lt"/>
            </a:endParaRPr>
          </a:p>
        </p:txBody>
      </p:sp>
      <p:sp>
        <p:nvSpPr>
          <p:cNvPr id="43" name="文本1"/>
          <p:cNvSpPr/>
          <p:nvPr/>
        </p:nvSpPr>
        <p:spPr>
          <a:xfrm>
            <a:off x="6179791" y="1699589"/>
            <a:ext cx="2814797" cy="848740"/>
          </a:xfrm>
          <a:prstGeom prst="rect">
            <a:avLst/>
          </a:prstGeom>
        </p:spPr>
        <p:txBody>
          <a:bodyPr wrap="square" lIns="91424" tIns="45711" rIns="91424" bIns="45711">
            <a:spAutoFit/>
          </a:bodyPr>
          <a:p>
            <a:pPr>
              <a:lnSpc>
                <a:spcPct val="150000"/>
              </a:lnSpc>
            </a:pPr>
            <a:r>
              <a:rPr lang="zh-CN" altLang="en-US" sz="1865" b="1" dirty="0">
                <a:solidFill>
                  <a:schemeClr val="tx1">
                    <a:lumMod val="65000"/>
                    <a:lumOff val="35000"/>
                  </a:schemeClr>
                </a:solidFill>
                <a:cs typeface="+mn-ea"/>
                <a:sym typeface="+mn-lt"/>
              </a:rPr>
              <a:t>添加文本标题</a:t>
            </a:r>
            <a:endParaRPr lang="zh-CN" altLang="en-US" sz="1865" b="1" dirty="0">
              <a:solidFill>
                <a:schemeClr val="tx1">
                  <a:lumMod val="65000"/>
                  <a:lumOff val="35000"/>
                </a:schemeClr>
              </a:solidFill>
              <a:cs typeface="+mn-ea"/>
              <a:sym typeface="+mn-lt"/>
            </a:endParaRPr>
          </a:p>
          <a:p>
            <a:pPr>
              <a:lnSpc>
                <a:spcPct val="150000"/>
              </a:lnSpc>
            </a:pPr>
            <a:r>
              <a:rPr lang="zh-CN" altLang="en-US" sz="1600">
                <a:solidFill>
                  <a:srgbClr val="2D2D2D"/>
                </a:solidFill>
                <a:cs typeface="+mn-ea"/>
                <a:sym typeface="+mn-lt"/>
              </a:rPr>
              <a:t>请在此处输入文本内容</a:t>
            </a:r>
            <a:endParaRPr lang="en-US" altLang="zh-CN" sz="1600" b="1" dirty="0">
              <a:solidFill>
                <a:schemeClr val="tx1">
                  <a:lumMod val="75000"/>
                  <a:lumOff val="25000"/>
                </a:schemeClr>
              </a:solidFill>
              <a:cs typeface="+mn-ea"/>
              <a:sym typeface="+mn-lt"/>
            </a:endParaRPr>
          </a:p>
        </p:txBody>
      </p:sp>
      <p:sp>
        <p:nvSpPr>
          <p:cNvPr id="44" name="文本1"/>
          <p:cNvSpPr/>
          <p:nvPr/>
        </p:nvSpPr>
        <p:spPr>
          <a:xfrm>
            <a:off x="3598438" y="4272160"/>
            <a:ext cx="2814797" cy="848740"/>
          </a:xfrm>
          <a:prstGeom prst="rect">
            <a:avLst/>
          </a:prstGeom>
        </p:spPr>
        <p:txBody>
          <a:bodyPr wrap="square" lIns="91424" tIns="45711" rIns="91424" bIns="45711">
            <a:spAutoFit/>
          </a:bodyPr>
          <a:p>
            <a:pPr>
              <a:lnSpc>
                <a:spcPct val="150000"/>
              </a:lnSpc>
            </a:pPr>
            <a:r>
              <a:rPr lang="zh-CN" altLang="en-US" sz="1865" b="1" dirty="0">
                <a:solidFill>
                  <a:schemeClr val="tx1">
                    <a:lumMod val="65000"/>
                    <a:lumOff val="35000"/>
                  </a:schemeClr>
                </a:solidFill>
                <a:cs typeface="+mn-ea"/>
                <a:sym typeface="+mn-lt"/>
              </a:rPr>
              <a:t>添加文本标题</a:t>
            </a:r>
            <a:endParaRPr lang="zh-CN" altLang="en-US" sz="1865" b="1" dirty="0">
              <a:solidFill>
                <a:schemeClr val="tx1">
                  <a:lumMod val="65000"/>
                  <a:lumOff val="35000"/>
                </a:schemeClr>
              </a:solidFill>
              <a:cs typeface="+mn-ea"/>
              <a:sym typeface="+mn-lt"/>
            </a:endParaRPr>
          </a:p>
          <a:p>
            <a:pPr>
              <a:lnSpc>
                <a:spcPct val="150000"/>
              </a:lnSpc>
            </a:pPr>
            <a:r>
              <a:rPr lang="zh-CN" altLang="en-US" sz="1600">
                <a:solidFill>
                  <a:srgbClr val="2D2D2D"/>
                </a:solidFill>
                <a:cs typeface="+mn-ea"/>
                <a:sym typeface="+mn-lt"/>
              </a:rPr>
              <a:t>请在此处输入文本内容</a:t>
            </a:r>
            <a:endParaRPr lang="en-US" altLang="zh-CN" sz="1600" b="1" dirty="0">
              <a:solidFill>
                <a:schemeClr val="tx1">
                  <a:lumMod val="75000"/>
                  <a:lumOff val="25000"/>
                </a:schemeClr>
              </a:solidFill>
              <a:cs typeface="+mn-ea"/>
              <a:sym typeface="+mn-lt"/>
            </a:endParaRPr>
          </a:p>
        </p:txBody>
      </p:sp>
      <p:sp>
        <p:nvSpPr>
          <p:cNvPr id="45" name="文本1"/>
          <p:cNvSpPr/>
          <p:nvPr/>
        </p:nvSpPr>
        <p:spPr>
          <a:xfrm>
            <a:off x="8476139" y="4272160"/>
            <a:ext cx="2814797" cy="848740"/>
          </a:xfrm>
          <a:prstGeom prst="rect">
            <a:avLst/>
          </a:prstGeom>
        </p:spPr>
        <p:txBody>
          <a:bodyPr wrap="square" lIns="91424" tIns="45711" rIns="91424" bIns="45711">
            <a:spAutoFit/>
          </a:bodyPr>
          <a:p>
            <a:pPr>
              <a:lnSpc>
                <a:spcPct val="150000"/>
              </a:lnSpc>
            </a:pPr>
            <a:r>
              <a:rPr lang="zh-CN" altLang="en-US" sz="1865" b="1" dirty="0">
                <a:solidFill>
                  <a:schemeClr val="tx1">
                    <a:lumMod val="65000"/>
                    <a:lumOff val="35000"/>
                  </a:schemeClr>
                </a:solidFill>
                <a:cs typeface="+mn-ea"/>
                <a:sym typeface="+mn-lt"/>
              </a:rPr>
              <a:t>添加文本标题</a:t>
            </a:r>
            <a:endParaRPr lang="zh-CN" altLang="en-US" sz="1865" b="1" dirty="0">
              <a:solidFill>
                <a:schemeClr val="tx1">
                  <a:lumMod val="65000"/>
                  <a:lumOff val="35000"/>
                </a:schemeClr>
              </a:solidFill>
              <a:cs typeface="+mn-ea"/>
              <a:sym typeface="+mn-lt"/>
            </a:endParaRPr>
          </a:p>
          <a:p>
            <a:pPr>
              <a:lnSpc>
                <a:spcPct val="150000"/>
              </a:lnSpc>
            </a:pPr>
            <a:r>
              <a:rPr lang="zh-CN" altLang="en-US" sz="1600">
                <a:solidFill>
                  <a:srgbClr val="2D2D2D"/>
                </a:solidFill>
                <a:cs typeface="+mn-ea"/>
                <a:sym typeface="+mn-lt"/>
              </a:rPr>
              <a:t>请在此处输入文本内容</a:t>
            </a:r>
            <a:endParaRPr lang="en-US" altLang="zh-CN" sz="1600" b="1" dirty="0">
              <a:solidFill>
                <a:schemeClr val="tx1">
                  <a:lumMod val="75000"/>
                  <a:lumOff val="25000"/>
                </a:schemeClr>
              </a:solidFill>
              <a:cs typeface="+mn-ea"/>
              <a:sym typeface="+mn-lt"/>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文本框 17"/>
          <p:cNvSpPr txBox="1"/>
          <p:nvPr/>
        </p:nvSpPr>
        <p:spPr>
          <a:xfrm>
            <a:off x="357325" y="253717"/>
            <a:ext cx="3027680" cy="583565"/>
          </a:xfrm>
          <a:prstGeom prst="rect">
            <a:avLst/>
          </a:prstGeom>
          <a:noFill/>
        </p:spPr>
        <p:txBody>
          <a:bodyPr wrap="none" rtlCol="0">
            <a:spAutoFit/>
          </a:bodyPr>
          <a:lstStyle/>
          <a:p>
            <a:r>
              <a:rPr lang="zh-CN" altLang="en-US" sz="3200" dirty="0">
                <a:solidFill>
                  <a:srgbClr val="2D3E50"/>
                </a:solidFill>
                <a:latin typeface="思源黑体 CN Heavy" panose="020B0A00000000000000" pitchFamily="34" charset="-122"/>
                <a:ea typeface="思源黑体 CN Heavy" panose="020B0A00000000000000" pitchFamily="34" charset="-122"/>
              </a:rPr>
              <a:t>在这里输入标题</a:t>
            </a:r>
            <a:endParaRPr lang="zh-CN" altLang="en-US" sz="3200" dirty="0">
              <a:solidFill>
                <a:srgbClr val="2D3E50"/>
              </a:solidFill>
              <a:latin typeface="思源黑体 CN Heavy" panose="020B0A00000000000000" pitchFamily="34" charset="-122"/>
              <a:ea typeface="思源黑体 CN Heavy" panose="020B0A00000000000000" pitchFamily="34" charset="-122"/>
            </a:endParaRPr>
          </a:p>
        </p:txBody>
      </p:sp>
      <p:sp>
        <p:nvSpPr>
          <p:cNvPr id="2" name="矩形 1"/>
          <p:cNvSpPr/>
          <p:nvPr/>
        </p:nvSpPr>
        <p:spPr>
          <a:xfrm>
            <a:off x="3414395" y="499745"/>
            <a:ext cx="2416175" cy="306705"/>
          </a:xfrm>
          <a:prstGeom prst="rect">
            <a:avLst/>
          </a:prstGeom>
        </p:spPr>
        <p:txBody>
          <a:bodyPr wrap="square">
            <a:spAutoFit/>
          </a:bodyPr>
          <a:lstStyle/>
          <a:p>
            <a:pPr algn="dist"/>
            <a:r>
              <a:rPr lang="zh-CN" altLang="en-US" sz="1400" dirty="0">
                <a:solidFill>
                  <a:schemeClr val="bg1">
                    <a:lumMod val="85000"/>
                  </a:schemeClr>
                </a:solidFill>
                <a:latin typeface="Songti SC"/>
              </a:rPr>
              <a:t>笃学</a:t>
            </a:r>
            <a:r>
              <a:rPr lang="en-US" altLang="zh-CN" sz="1400" dirty="0">
                <a:solidFill>
                  <a:schemeClr val="bg1">
                    <a:lumMod val="85000"/>
                  </a:schemeClr>
                </a:solidFill>
                <a:latin typeface="Songti SC"/>
              </a:rPr>
              <a:t> </a:t>
            </a:r>
            <a:r>
              <a:rPr lang="zh-CN" altLang="en-US" sz="1400" dirty="0">
                <a:solidFill>
                  <a:schemeClr val="bg1">
                    <a:lumMod val="85000"/>
                  </a:schemeClr>
                </a:solidFill>
                <a:latin typeface="Songti SC"/>
              </a:rPr>
              <a:t>重行</a:t>
            </a:r>
            <a:r>
              <a:rPr lang="en-US" altLang="zh-CN" sz="1400" dirty="0">
                <a:solidFill>
                  <a:schemeClr val="bg1">
                    <a:lumMod val="85000"/>
                  </a:schemeClr>
                </a:solidFill>
                <a:latin typeface="Songti SC"/>
              </a:rPr>
              <a:t> </a:t>
            </a:r>
            <a:r>
              <a:rPr lang="zh-CN" altLang="en-US" sz="1400" dirty="0">
                <a:solidFill>
                  <a:schemeClr val="bg1">
                    <a:lumMod val="85000"/>
                  </a:schemeClr>
                </a:solidFill>
                <a:latin typeface="Songti SC"/>
              </a:rPr>
              <a:t>修德</a:t>
            </a:r>
            <a:r>
              <a:rPr lang="en-US" altLang="zh-CN" sz="1400" dirty="0">
                <a:solidFill>
                  <a:schemeClr val="bg1">
                    <a:lumMod val="85000"/>
                  </a:schemeClr>
                </a:solidFill>
                <a:latin typeface="Songti SC"/>
              </a:rPr>
              <a:t> </a:t>
            </a:r>
            <a:r>
              <a:rPr lang="zh-CN" altLang="en-US" sz="1400" dirty="0">
                <a:solidFill>
                  <a:schemeClr val="bg1">
                    <a:lumMod val="85000"/>
                  </a:schemeClr>
                </a:solidFill>
                <a:latin typeface="Songti SC"/>
              </a:rPr>
              <a:t>立才</a:t>
            </a:r>
            <a:endParaRPr lang="zh-CN" altLang="en-US" sz="1400" dirty="0">
              <a:solidFill>
                <a:schemeClr val="bg1">
                  <a:lumMod val="85000"/>
                </a:schemeClr>
              </a:solidFill>
              <a:latin typeface="Songti SC"/>
            </a:endParaRPr>
          </a:p>
        </p:txBody>
      </p:sp>
      <p:grpSp>
        <p:nvGrpSpPr>
          <p:cNvPr id="3" name="组合 19"/>
          <p:cNvGrpSpPr/>
          <p:nvPr/>
        </p:nvGrpSpPr>
        <p:grpSpPr bwMode="auto">
          <a:xfrm>
            <a:off x="2299977" y="2772129"/>
            <a:ext cx="1966913" cy="1966913"/>
            <a:chOff x="2384473" y="2272578"/>
            <a:chExt cx="2052000" cy="2052000"/>
          </a:xfrm>
        </p:grpSpPr>
        <p:sp>
          <p:nvSpPr>
            <p:cNvPr id="21" name="泪滴形 20"/>
            <p:cNvSpPr>
              <a:spLocks noChangeAspect="1"/>
            </p:cNvSpPr>
            <p:nvPr/>
          </p:nvSpPr>
          <p:spPr>
            <a:xfrm rot="13500000">
              <a:off x="2384473" y="2272578"/>
              <a:ext cx="2052000" cy="2052000"/>
            </a:xfrm>
            <a:prstGeom prst="teardrop">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2495">
                <a:defRPr/>
              </a:pPr>
              <a:endParaRPr lang="zh-CN" altLang="en-US" sz="2535" dirty="0">
                <a:cs typeface="+mn-ea"/>
                <a:sym typeface="+mn-lt"/>
              </a:endParaRPr>
            </a:p>
          </p:txBody>
        </p:sp>
        <p:grpSp>
          <p:nvGrpSpPr>
            <p:cNvPr id="4" name="组合 32"/>
            <p:cNvGrpSpPr>
              <a:grpSpLocks noChangeAspect="1"/>
            </p:cNvGrpSpPr>
            <p:nvPr/>
          </p:nvGrpSpPr>
          <p:grpSpPr>
            <a:xfrm>
              <a:off x="3044743" y="3046578"/>
              <a:ext cx="605333" cy="504000"/>
              <a:chOff x="521255" y="5321301"/>
              <a:chExt cx="360363" cy="300038"/>
            </a:xfrm>
            <a:solidFill>
              <a:srgbClr val="9DA8B1"/>
            </a:solidFill>
          </p:grpSpPr>
          <p:sp>
            <p:nvSpPr>
              <p:cNvPr id="34" name="Freeform 342"/>
              <p:cNvSpPr/>
              <p:nvPr/>
            </p:nvSpPr>
            <p:spPr bwMode="auto">
              <a:xfrm>
                <a:off x="575230" y="5373689"/>
                <a:ext cx="252413" cy="195263"/>
              </a:xfrm>
              <a:custGeom>
                <a:avLst/>
                <a:gdLst>
                  <a:gd name="T0" fmla="*/ 12 w 159"/>
                  <a:gd name="T1" fmla="*/ 75 h 123"/>
                  <a:gd name="T2" fmla="*/ 28 w 159"/>
                  <a:gd name="T3" fmla="*/ 64 h 123"/>
                  <a:gd name="T4" fmla="*/ 52 w 159"/>
                  <a:gd name="T5" fmla="*/ 92 h 123"/>
                  <a:gd name="T6" fmla="*/ 80 w 159"/>
                  <a:gd name="T7" fmla="*/ 32 h 123"/>
                  <a:gd name="T8" fmla="*/ 110 w 159"/>
                  <a:gd name="T9" fmla="*/ 123 h 123"/>
                  <a:gd name="T10" fmla="*/ 136 w 159"/>
                  <a:gd name="T11" fmla="*/ 59 h 123"/>
                  <a:gd name="T12" fmla="*/ 147 w 159"/>
                  <a:gd name="T13" fmla="*/ 85 h 123"/>
                  <a:gd name="T14" fmla="*/ 159 w 159"/>
                  <a:gd name="T15" fmla="*/ 83 h 123"/>
                  <a:gd name="T16" fmla="*/ 136 w 159"/>
                  <a:gd name="T17" fmla="*/ 29 h 123"/>
                  <a:gd name="T18" fmla="*/ 111 w 159"/>
                  <a:gd name="T19" fmla="*/ 89 h 123"/>
                  <a:gd name="T20" fmla="*/ 81 w 159"/>
                  <a:gd name="T21" fmla="*/ 0 h 123"/>
                  <a:gd name="T22" fmla="*/ 49 w 159"/>
                  <a:gd name="T23" fmla="*/ 72 h 123"/>
                  <a:gd name="T24" fmla="*/ 31 w 159"/>
                  <a:gd name="T25" fmla="*/ 50 h 123"/>
                  <a:gd name="T26" fmla="*/ 0 w 159"/>
                  <a:gd name="T27" fmla="*/ 72 h 123"/>
                  <a:gd name="T28" fmla="*/ 8 w 159"/>
                  <a:gd name="T29" fmla="*/ 78 h 123"/>
                  <a:gd name="T30" fmla="*/ 12 w 159"/>
                  <a:gd name="T31" fmla="*/ 75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9" h="123">
                    <a:moveTo>
                      <a:pt x="12" y="75"/>
                    </a:moveTo>
                    <a:lnTo>
                      <a:pt x="28" y="64"/>
                    </a:lnTo>
                    <a:lnTo>
                      <a:pt x="52" y="92"/>
                    </a:lnTo>
                    <a:lnTo>
                      <a:pt x="80" y="32"/>
                    </a:lnTo>
                    <a:lnTo>
                      <a:pt x="110" y="123"/>
                    </a:lnTo>
                    <a:lnTo>
                      <a:pt x="136" y="59"/>
                    </a:lnTo>
                    <a:lnTo>
                      <a:pt x="147" y="85"/>
                    </a:lnTo>
                    <a:lnTo>
                      <a:pt x="159" y="83"/>
                    </a:lnTo>
                    <a:lnTo>
                      <a:pt x="136" y="29"/>
                    </a:lnTo>
                    <a:lnTo>
                      <a:pt x="111" y="89"/>
                    </a:lnTo>
                    <a:lnTo>
                      <a:pt x="81" y="0"/>
                    </a:lnTo>
                    <a:lnTo>
                      <a:pt x="49" y="72"/>
                    </a:lnTo>
                    <a:lnTo>
                      <a:pt x="31" y="50"/>
                    </a:lnTo>
                    <a:lnTo>
                      <a:pt x="0" y="72"/>
                    </a:lnTo>
                    <a:lnTo>
                      <a:pt x="8" y="78"/>
                    </a:lnTo>
                    <a:lnTo>
                      <a:pt x="12" y="75"/>
                    </a:lnTo>
                    <a:close/>
                  </a:path>
                </a:pathLst>
              </a:custGeom>
              <a:solidFill>
                <a:schemeClr val="bg1">
                  <a:lumMod val="95000"/>
                </a:schemeClr>
              </a:solidFill>
              <a:ln>
                <a:noFill/>
              </a:ln>
            </p:spPr>
            <p:txBody>
              <a:bodyPr lIns="162560" tIns="81280" rIns="162560" bIns="81280"/>
              <a:lstStyle/>
              <a:p>
                <a:pPr defTabSz="912495">
                  <a:defRPr/>
                </a:pPr>
                <a:endParaRPr lang="zh-CN" altLang="en-US" sz="2535" dirty="0">
                  <a:cs typeface="+mn-ea"/>
                  <a:sym typeface="+mn-lt"/>
                </a:endParaRPr>
              </a:p>
            </p:txBody>
          </p:sp>
          <p:sp>
            <p:nvSpPr>
              <p:cNvPr id="35" name="Freeform 343"/>
              <p:cNvSpPr>
                <a:spLocks noEditPoints="1"/>
              </p:cNvSpPr>
              <p:nvPr/>
            </p:nvSpPr>
            <p:spPr bwMode="auto">
              <a:xfrm>
                <a:off x="521255" y="5321301"/>
                <a:ext cx="360363" cy="300038"/>
              </a:xfrm>
              <a:custGeom>
                <a:avLst/>
                <a:gdLst>
                  <a:gd name="T0" fmla="*/ 0 w 227"/>
                  <a:gd name="T1" fmla="*/ 0 h 189"/>
                  <a:gd name="T2" fmla="*/ 0 w 227"/>
                  <a:gd name="T3" fmla="*/ 189 h 189"/>
                  <a:gd name="T4" fmla="*/ 227 w 227"/>
                  <a:gd name="T5" fmla="*/ 189 h 189"/>
                  <a:gd name="T6" fmla="*/ 227 w 227"/>
                  <a:gd name="T7" fmla="*/ 0 h 189"/>
                  <a:gd name="T8" fmla="*/ 0 w 227"/>
                  <a:gd name="T9" fmla="*/ 0 h 189"/>
                  <a:gd name="T10" fmla="*/ 205 w 227"/>
                  <a:gd name="T11" fmla="*/ 167 h 189"/>
                  <a:gd name="T12" fmla="*/ 22 w 227"/>
                  <a:gd name="T13" fmla="*/ 167 h 189"/>
                  <a:gd name="T14" fmla="*/ 22 w 227"/>
                  <a:gd name="T15" fmla="*/ 22 h 189"/>
                  <a:gd name="T16" fmla="*/ 205 w 227"/>
                  <a:gd name="T17" fmla="*/ 22 h 189"/>
                  <a:gd name="T18" fmla="*/ 205 w 227"/>
                  <a:gd name="T19" fmla="*/ 167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7" h="189">
                    <a:moveTo>
                      <a:pt x="0" y="0"/>
                    </a:moveTo>
                    <a:lnTo>
                      <a:pt x="0" y="189"/>
                    </a:lnTo>
                    <a:lnTo>
                      <a:pt x="227" y="189"/>
                    </a:lnTo>
                    <a:lnTo>
                      <a:pt x="227" y="0"/>
                    </a:lnTo>
                    <a:lnTo>
                      <a:pt x="0" y="0"/>
                    </a:lnTo>
                    <a:close/>
                    <a:moveTo>
                      <a:pt x="205" y="167"/>
                    </a:moveTo>
                    <a:lnTo>
                      <a:pt x="22" y="167"/>
                    </a:lnTo>
                    <a:lnTo>
                      <a:pt x="22" y="22"/>
                    </a:lnTo>
                    <a:lnTo>
                      <a:pt x="205" y="22"/>
                    </a:lnTo>
                    <a:lnTo>
                      <a:pt x="205" y="167"/>
                    </a:lnTo>
                    <a:close/>
                  </a:path>
                </a:pathLst>
              </a:custGeom>
              <a:solidFill>
                <a:schemeClr val="bg1">
                  <a:lumMod val="95000"/>
                </a:schemeClr>
              </a:solidFill>
              <a:ln>
                <a:noFill/>
              </a:ln>
            </p:spPr>
            <p:txBody>
              <a:bodyPr lIns="162560" tIns="81280" rIns="162560" bIns="81280"/>
              <a:lstStyle/>
              <a:p>
                <a:pPr defTabSz="912495">
                  <a:defRPr/>
                </a:pPr>
                <a:endParaRPr lang="zh-CN" altLang="en-US" sz="2535" dirty="0">
                  <a:cs typeface="+mn-ea"/>
                  <a:sym typeface="+mn-lt"/>
                </a:endParaRPr>
              </a:p>
            </p:txBody>
          </p:sp>
        </p:grpSp>
      </p:grpSp>
      <p:grpSp>
        <p:nvGrpSpPr>
          <p:cNvPr id="5" name="组合 35"/>
          <p:cNvGrpSpPr/>
          <p:nvPr/>
        </p:nvGrpSpPr>
        <p:grpSpPr bwMode="auto">
          <a:xfrm>
            <a:off x="4027175" y="2772129"/>
            <a:ext cx="1965325" cy="1966913"/>
            <a:chOff x="4111294" y="2272576"/>
            <a:chExt cx="2052000" cy="2052000"/>
          </a:xfrm>
        </p:grpSpPr>
        <p:sp>
          <p:nvSpPr>
            <p:cNvPr id="37" name="泪滴形 36"/>
            <p:cNvSpPr>
              <a:spLocks noChangeAspect="1"/>
            </p:cNvSpPr>
            <p:nvPr/>
          </p:nvSpPr>
          <p:spPr>
            <a:xfrm rot="13500000">
              <a:off x="4111294" y="2272576"/>
              <a:ext cx="2052000" cy="2052000"/>
            </a:xfrm>
            <a:prstGeom prst="teardrop">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2495">
                <a:defRPr/>
              </a:pPr>
              <a:endParaRPr lang="zh-CN" altLang="en-US" sz="2535" dirty="0">
                <a:cs typeface="+mn-ea"/>
                <a:sym typeface="+mn-lt"/>
              </a:endParaRPr>
            </a:p>
          </p:txBody>
        </p:sp>
        <p:sp>
          <p:nvSpPr>
            <p:cNvPr id="38" name="Freeform 195"/>
            <p:cNvSpPr>
              <a:spLocks noChangeAspect="1" noEditPoints="1"/>
            </p:cNvSpPr>
            <p:nvPr/>
          </p:nvSpPr>
          <p:spPr bwMode="auto">
            <a:xfrm>
              <a:off x="4772642" y="3027791"/>
              <a:ext cx="666320" cy="541569"/>
            </a:xfrm>
            <a:custGeom>
              <a:avLst/>
              <a:gdLst>
                <a:gd name="T0" fmla="*/ 201 w 252"/>
                <a:gd name="T1" fmla="*/ 52 h 204"/>
                <a:gd name="T2" fmla="*/ 201 w 252"/>
                <a:gd name="T3" fmla="*/ 0 h 204"/>
                <a:gd name="T4" fmla="*/ 0 w 252"/>
                <a:gd name="T5" fmla="*/ 0 h 204"/>
                <a:gd name="T6" fmla="*/ 0 w 252"/>
                <a:gd name="T7" fmla="*/ 152 h 204"/>
                <a:gd name="T8" fmla="*/ 51 w 252"/>
                <a:gd name="T9" fmla="*/ 152 h 204"/>
                <a:gd name="T10" fmla="*/ 51 w 252"/>
                <a:gd name="T11" fmla="*/ 204 h 204"/>
                <a:gd name="T12" fmla="*/ 252 w 252"/>
                <a:gd name="T13" fmla="*/ 204 h 204"/>
                <a:gd name="T14" fmla="*/ 252 w 252"/>
                <a:gd name="T15" fmla="*/ 52 h 204"/>
                <a:gd name="T16" fmla="*/ 201 w 252"/>
                <a:gd name="T17" fmla="*/ 52 h 204"/>
                <a:gd name="T18" fmla="*/ 25 w 252"/>
                <a:gd name="T19" fmla="*/ 127 h 204"/>
                <a:gd name="T20" fmla="*/ 25 w 252"/>
                <a:gd name="T21" fmla="*/ 25 h 204"/>
                <a:gd name="T22" fmla="*/ 176 w 252"/>
                <a:gd name="T23" fmla="*/ 25 h 204"/>
                <a:gd name="T24" fmla="*/ 176 w 252"/>
                <a:gd name="T25" fmla="*/ 52 h 204"/>
                <a:gd name="T26" fmla="*/ 51 w 252"/>
                <a:gd name="T27" fmla="*/ 52 h 204"/>
                <a:gd name="T28" fmla="*/ 51 w 252"/>
                <a:gd name="T29" fmla="*/ 127 h 204"/>
                <a:gd name="T30" fmla="*/ 25 w 252"/>
                <a:gd name="T31" fmla="*/ 127 h 204"/>
                <a:gd name="T32" fmla="*/ 76 w 252"/>
                <a:gd name="T33" fmla="*/ 77 h 204"/>
                <a:gd name="T34" fmla="*/ 227 w 252"/>
                <a:gd name="T35" fmla="*/ 77 h 204"/>
                <a:gd name="T36" fmla="*/ 227 w 252"/>
                <a:gd name="T37" fmla="*/ 179 h 204"/>
                <a:gd name="T38" fmla="*/ 76 w 252"/>
                <a:gd name="T39" fmla="*/ 179 h 204"/>
                <a:gd name="T40" fmla="*/ 76 w 252"/>
                <a:gd name="T41" fmla="*/ 77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52" h="204">
                  <a:moveTo>
                    <a:pt x="201" y="52"/>
                  </a:moveTo>
                  <a:lnTo>
                    <a:pt x="201" y="0"/>
                  </a:lnTo>
                  <a:lnTo>
                    <a:pt x="0" y="0"/>
                  </a:lnTo>
                  <a:lnTo>
                    <a:pt x="0" y="152"/>
                  </a:lnTo>
                  <a:lnTo>
                    <a:pt x="51" y="152"/>
                  </a:lnTo>
                  <a:lnTo>
                    <a:pt x="51" y="204"/>
                  </a:lnTo>
                  <a:lnTo>
                    <a:pt x="252" y="204"/>
                  </a:lnTo>
                  <a:lnTo>
                    <a:pt x="252" y="52"/>
                  </a:lnTo>
                  <a:lnTo>
                    <a:pt x="201" y="52"/>
                  </a:lnTo>
                  <a:close/>
                  <a:moveTo>
                    <a:pt x="25" y="127"/>
                  </a:moveTo>
                  <a:lnTo>
                    <a:pt x="25" y="25"/>
                  </a:lnTo>
                  <a:lnTo>
                    <a:pt x="176" y="25"/>
                  </a:lnTo>
                  <a:lnTo>
                    <a:pt x="176" y="52"/>
                  </a:lnTo>
                  <a:lnTo>
                    <a:pt x="51" y="52"/>
                  </a:lnTo>
                  <a:lnTo>
                    <a:pt x="51" y="127"/>
                  </a:lnTo>
                  <a:lnTo>
                    <a:pt x="25" y="127"/>
                  </a:lnTo>
                  <a:close/>
                  <a:moveTo>
                    <a:pt x="76" y="77"/>
                  </a:moveTo>
                  <a:lnTo>
                    <a:pt x="227" y="77"/>
                  </a:lnTo>
                  <a:lnTo>
                    <a:pt x="227" y="179"/>
                  </a:lnTo>
                  <a:lnTo>
                    <a:pt x="76" y="179"/>
                  </a:lnTo>
                  <a:lnTo>
                    <a:pt x="76" y="77"/>
                  </a:lnTo>
                  <a:close/>
                </a:path>
              </a:pathLst>
            </a:custGeom>
            <a:solidFill>
              <a:schemeClr val="bg1">
                <a:lumMod val="95000"/>
              </a:schemeClr>
            </a:solidFill>
            <a:ln>
              <a:noFill/>
            </a:ln>
          </p:spPr>
          <p:txBody>
            <a:bodyPr lIns="162560" tIns="81280" rIns="162560" bIns="81280"/>
            <a:lstStyle/>
            <a:p>
              <a:pPr defTabSz="912495">
                <a:defRPr/>
              </a:pPr>
              <a:endParaRPr lang="zh-CN" altLang="en-US" sz="2535" dirty="0">
                <a:cs typeface="+mn-ea"/>
                <a:sym typeface="+mn-lt"/>
              </a:endParaRPr>
            </a:p>
          </p:txBody>
        </p:sp>
      </p:grpSp>
      <p:grpSp>
        <p:nvGrpSpPr>
          <p:cNvPr id="6" name="组合 38"/>
          <p:cNvGrpSpPr/>
          <p:nvPr/>
        </p:nvGrpSpPr>
        <p:grpSpPr bwMode="auto">
          <a:xfrm>
            <a:off x="5825814" y="2772129"/>
            <a:ext cx="1965325" cy="1966913"/>
            <a:chOff x="5909556" y="2272576"/>
            <a:chExt cx="2052000" cy="2052000"/>
          </a:xfrm>
        </p:grpSpPr>
        <p:sp>
          <p:nvSpPr>
            <p:cNvPr id="40" name="泪滴形 39"/>
            <p:cNvSpPr>
              <a:spLocks noChangeAspect="1"/>
            </p:cNvSpPr>
            <p:nvPr/>
          </p:nvSpPr>
          <p:spPr>
            <a:xfrm rot="13500000">
              <a:off x="5909556" y="2272576"/>
              <a:ext cx="2052000" cy="2052000"/>
            </a:xfrm>
            <a:prstGeom prst="teardrop">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2495">
                <a:defRPr/>
              </a:pPr>
              <a:endParaRPr lang="zh-CN" altLang="en-US" sz="2535" dirty="0">
                <a:cs typeface="+mn-ea"/>
                <a:sym typeface="+mn-lt"/>
              </a:endParaRPr>
            </a:p>
          </p:txBody>
        </p:sp>
        <p:grpSp>
          <p:nvGrpSpPr>
            <p:cNvPr id="7" name="组合 40"/>
            <p:cNvGrpSpPr>
              <a:grpSpLocks noChangeAspect="1"/>
            </p:cNvGrpSpPr>
            <p:nvPr/>
          </p:nvGrpSpPr>
          <p:grpSpPr>
            <a:xfrm>
              <a:off x="6599557" y="3046576"/>
              <a:ext cx="671999" cy="504000"/>
              <a:chOff x="17463" y="6819899"/>
              <a:chExt cx="400050" cy="300038"/>
            </a:xfrm>
            <a:solidFill>
              <a:srgbClr val="9DA8B1"/>
            </a:solidFill>
          </p:grpSpPr>
          <p:sp>
            <p:nvSpPr>
              <p:cNvPr id="8" name="Rectangle 426"/>
              <p:cNvSpPr>
                <a:spLocks noChangeArrowheads="1"/>
              </p:cNvSpPr>
              <p:nvPr/>
            </p:nvSpPr>
            <p:spPr bwMode="auto">
              <a:xfrm>
                <a:off x="88900" y="6991349"/>
                <a:ext cx="31750" cy="69850"/>
              </a:xfrm>
              <a:prstGeom prst="rect">
                <a:avLst/>
              </a:prstGeom>
              <a:solidFill>
                <a:schemeClr val="bg1">
                  <a:lumMod val="95000"/>
                </a:schemeClr>
              </a:solidFill>
              <a:ln>
                <a:noFill/>
              </a:ln>
            </p:spPr>
            <p:txBody>
              <a:bodyPr lIns="162560" tIns="81280" rIns="162560" bIns="81280"/>
              <a:lstStyle/>
              <a:p>
                <a:pPr defTabSz="912495">
                  <a:defRPr/>
                </a:pPr>
                <a:endParaRPr lang="zh-CN" altLang="en-US" sz="2535" dirty="0">
                  <a:cs typeface="+mn-ea"/>
                  <a:sym typeface="+mn-lt"/>
                </a:endParaRPr>
              </a:p>
            </p:txBody>
          </p:sp>
          <p:sp>
            <p:nvSpPr>
              <p:cNvPr id="9" name="Rectangle 427"/>
              <p:cNvSpPr>
                <a:spLocks noChangeArrowheads="1"/>
              </p:cNvSpPr>
              <p:nvPr/>
            </p:nvSpPr>
            <p:spPr bwMode="auto">
              <a:xfrm>
                <a:off x="144463" y="6911974"/>
                <a:ext cx="33338" cy="149225"/>
              </a:xfrm>
              <a:prstGeom prst="rect">
                <a:avLst/>
              </a:prstGeom>
              <a:solidFill>
                <a:schemeClr val="bg1">
                  <a:lumMod val="95000"/>
                </a:schemeClr>
              </a:solidFill>
              <a:ln>
                <a:noFill/>
              </a:ln>
            </p:spPr>
            <p:txBody>
              <a:bodyPr lIns="162560" tIns="81280" rIns="162560" bIns="81280"/>
              <a:lstStyle/>
              <a:p>
                <a:pPr defTabSz="912495">
                  <a:defRPr/>
                </a:pPr>
                <a:endParaRPr lang="zh-CN" altLang="en-US" sz="2535" dirty="0">
                  <a:cs typeface="+mn-ea"/>
                  <a:sym typeface="+mn-lt"/>
                </a:endParaRPr>
              </a:p>
            </p:txBody>
          </p:sp>
          <p:sp>
            <p:nvSpPr>
              <p:cNvPr id="10" name="Rectangle 428"/>
              <p:cNvSpPr>
                <a:spLocks noChangeArrowheads="1"/>
              </p:cNvSpPr>
              <p:nvPr/>
            </p:nvSpPr>
            <p:spPr bwMode="auto">
              <a:xfrm>
                <a:off x="200025" y="6946899"/>
                <a:ext cx="33338" cy="114300"/>
              </a:xfrm>
              <a:prstGeom prst="rect">
                <a:avLst/>
              </a:prstGeom>
              <a:solidFill>
                <a:schemeClr val="bg1">
                  <a:lumMod val="95000"/>
                </a:schemeClr>
              </a:solidFill>
              <a:ln>
                <a:noFill/>
              </a:ln>
            </p:spPr>
            <p:txBody>
              <a:bodyPr lIns="162560" tIns="81280" rIns="162560" bIns="81280"/>
              <a:lstStyle/>
              <a:p>
                <a:pPr defTabSz="912495">
                  <a:defRPr/>
                </a:pPr>
                <a:endParaRPr lang="zh-CN" altLang="en-US" sz="2535" dirty="0">
                  <a:cs typeface="+mn-ea"/>
                  <a:sym typeface="+mn-lt"/>
                </a:endParaRPr>
              </a:p>
            </p:txBody>
          </p:sp>
          <p:sp>
            <p:nvSpPr>
              <p:cNvPr id="11" name="Rectangle 429"/>
              <p:cNvSpPr>
                <a:spLocks noChangeArrowheads="1"/>
              </p:cNvSpPr>
              <p:nvPr/>
            </p:nvSpPr>
            <p:spPr bwMode="auto">
              <a:xfrm>
                <a:off x="257175" y="7024687"/>
                <a:ext cx="31750" cy="36513"/>
              </a:xfrm>
              <a:prstGeom prst="rect">
                <a:avLst/>
              </a:prstGeom>
              <a:solidFill>
                <a:schemeClr val="bg1">
                  <a:lumMod val="95000"/>
                </a:schemeClr>
              </a:solidFill>
              <a:ln>
                <a:noFill/>
              </a:ln>
            </p:spPr>
            <p:txBody>
              <a:bodyPr lIns="162560" tIns="81280" rIns="162560" bIns="81280"/>
              <a:lstStyle/>
              <a:p>
                <a:pPr defTabSz="912495">
                  <a:defRPr/>
                </a:pPr>
                <a:endParaRPr lang="zh-CN" altLang="en-US" sz="2535" dirty="0">
                  <a:cs typeface="+mn-ea"/>
                  <a:sym typeface="+mn-lt"/>
                </a:endParaRPr>
              </a:p>
            </p:txBody>
          </p:sp>
          <p:sp>
            <p:nvSpPr>
              <p:cNvPr id="46" name="Rectangle 430"/>
              <p:cNvSpPr>
                <a:spLocks noChangeArrowheads="1"/>
              </p:cNvSpPr>
              <p:nvPr/>
            </p:nvSpPr>
            <p:spPr bwMode="auto">
              <a:xfrm>
                <a:off x="312738" y="6883399"/>
                <a:ext cx="33338" cy="177800"/>
              </a:xfrm>
              <a:prstGeom prst="rect">
                <a:avLst/>
              </a:prstGeom>
              <a:solidFill>
                <a:schemeClr val="bg1">
                  <a:lumMod val="95000"/>
                </a:schemeClr>
              </a:solidFill>
              <a:ln>
                <a:noFill/>
              </a:ln>
            </p:spPr>
            <p:txBody>
              <a:bodyPr lIns="162560" tIns="81280" rIns="162560" bIns="81280"/>
              <a:lstStyle/>
              <a:p>
                <a:pPr defTabSz="912495">
                  <a:defRPr/>
                </a:pPr>
                <a:endParaRPr lang="zh-CN" altLang="en-US" sz="2535" dirty="0">
                  <a:cs typeface="+mn-ea"/>
                  <a:sym typeface="+mn-lt"/>
                </a:endParaRPr>
              </a:p>
            </p:txBody>
          </p:sp>
          <p:sp>
            <p:nvSpPr>
              <p:cNvPr id="47" name="Freeform 431"/>
              <p:cNvSpPr>
                <a:spLocks noEditPoints="1"/>
              </p:cNvSpPr>
              <p:nvPr/>
            </p:nvSpPr>
            <p:spPr bwMode="auto">
              <a:xfrm>
                <a:off x="17463" y="6819899"/>
                <a:ext cx="400050" cy="300038"/>
              </a:xfrm>
              <a:custGeom>
                <a:avLst/>
                <a:gdLst>
                  <a:gd name="T0" fmla="*/ 0 w 252"/>
                  <a:gd name="T1" fmla="*/ 0 h 189"/>
                  <a:gd name="T2" fmla="*/ 0 w 252"/>
                  <a:gd name="T3" fmla="*/ 189 h 189"/>
                  <a:gd name="T4" fmla="*/ 252 w 252"/>
                  <a:gd name="T5" fmla="*/ 189 h 189"/>
                  <a:gd name="T6" fmla="*/ 252 w 252"/>
                  <a:gd name="T7" fmla="*/ 0 h 189"/>
                  <a:gd name="T8" fmla="*/ 0 w 252"/>
                  <a:gd name="T9" fmla="*/ 0 h 189"/>
                  <a:gd name="T10" fmla="*/ 231 w 252"/>
                  <a:gd name="T11" fmla="*/ 168 h 189"/>
                  <a:gd name="T12" fmla="*/ 21 w 252"/>
                  <a:gd name="T13" fmla="*/ 168 h 189"/>
                  <a:gd name="T14" fmla="*/ 21 w 252"/>
                  <a:gd name="T15" fmla="*/ 21 h 189"/>
                  <a:gd name="T16" fmla="*/ 231 w 252"/>
                  <a:gd name="T17" fmla="*/ 21 h 189"/>
                  <a:gd name="T18" fmla="*/ 231 w 252"/>
                  <a:gd name="T19" fmla="*/ 168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2" h="189">
                    <a:moveTo>
                      <a:pt x="0" y="0"/>
                    </a:moveTo>
                    <a:lnTo>
                      <a:pt x="0" y="189"/>
                    </a:lnTo>
                    <a:lnTo>
                      <a:pt x="252" y="189"/>
                    </a:lnTo>
                    <a:lnTo>
                      <a:pt x="252" y="0"/>
                    </a:lnTo>
                    <a:lnTo>
                      <a:pt x="0" y="0"/>
                    </a:lnTo>
                    <a:close/>
                    <a:moveTo>
                      <a:pt x="231" y="168"/>
                    </a:moveTo>
                    <a:lnTo>
                      <a:pt x="21" y="168"/>
                    </a:lnTo>
                    <a:lnTo>
                      <a:pt x="21" y="21"/>
                    </a:lnTo>
                    <a:lnTo>
                      <a:pt x="231" y="21"/>
                    </a:lnTo>
                    <a:lnTo>
                      <a:pt x="231" y="168"/>
                    </a:lnTo>
                    <a:close/>
                  </a:path>
                </a:pathLst>
              </a:custGeom>
              <a:solidFill>
                <a:schemeClr val="bg1">
                  <a:lumMod val="95000"/>
                </a:schemeClr>
              </a:solidFill>
              <a:ln>
                <a:noFill/>
              </a:ln>
            </p:spPr>
            <p:txBody>
              <a:bodyPr lIns="162560" tIns="81280" rIns="162560" bIns="81280"/>
              <a:lstStyle/>
              <a:p>
                <a:pPr defTabSz="912495">
                  <a:defRPr/>
                </a:pPr>
                <a:endParaRPr lang="zh-CN" altLang="en-US" sz="2535" dirty="0">
                  <a:cs typeface="+mn-ea"/>
                  <a:sym typeface="+mn-lt"/>
                </a:endParaRPr>
              </a:p>
            </p:txBody>
          </p:sp>
        </p:grpSp>
      </p:grpSp>
      <p:grpSp>
        <p:nvGrpSpPr>
          <p:cNvPr id="12" name="组合 47"/>
          <p:cNvGrpSpPr/>
          <p:nvPr/>
        </p:nvGrpSpPr>
        <p:grpSpPr bwMode="auto">
          <a:xfrm>
            <a:off x="7581589" y="2772129"/>
            <a:ext cx="1965325" cy="1966913"/>
            <a:chOff x="7664955" y="2272577"/>
            <a:chExt cx="2052000" cy="2052000"/>
          </a:xfrm>
        </p:grpSpPr>
        <p:sp>
          <p:nvSpPr>
            <p:cNvPr id="49" name="泪滴形 48"/>
            <p:cNvSpPr>
              <a:spLocks noChangeAspect="1"/>
            </p:cNvSpPr>
            <p:nvPr/>
          </p:nvSpPr>
          <p:spPr>
            <a:xfrm rot="8100000" flipH="1">
              <a:off x="7664955" y="2272577"/>
              <a:ext cx="2052000" cy="2052000"/>
            </a:xfrm>
            <a:prstGeom prst="teardrop">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2495">
                <a:defRPr/>
              </a:pPr>
              <a:endParaRPr lang="zh-CN" altLang="en-US" sz="2535" dirty="0">
                <a:cs typeface="+mn-ea"/>
                <a:sym typeface="+mn-lt"/>
              </a:endParaRPr>
            </a:p>
          </p:txBody>
        </p:sp>
        <p:grpSp>
          <p:nvGrpSpPr>
            <p:cNvPr id="13" name="组合 49"/>
            <p:cNvGrpSpPr>
              <a:grpSpLocks noChangeAspect="1"/>
            </p:cNvGrpSpPr>
            <p:nvPr/>
          </p:nvGrpSpPr>
          <p:grpSpPr>
            <a:xfrm>
              <a:off x="8379660" y="3046577"/>
              <a:ext cx="622590" cy="504000"/>
              <a:chOff x="12042775" y="6005512"/>
              <a:chExt cx="400050" cy="323850"/>
            </a:xfrm>
            <a:solidFill>
              <a:srgbClr val="E9E9E9"/>
            </a:solidFill>
          </p:grpSpPr>
          <p:sp>
            <p:nvSpPr>
              <p:cNvPr id="51" name="Freeform 367"/>
              <p:cNvSpPr>
                <a:spLocks noEditPoints="1"/>
              </p:cNvSpPr>
              <p:nvPr/>
            </p:nvSpPr>
            <p:spPr bwMode="auto">
              <a:xfrm>
                <a:off x="12042775" y="6005512"/>
                <a:ext cx="400050" cy="323850"/>
              </a:xfrm>
              <a:custGeom>
                <a:avLst/>
                <a:gdLst>
                  <a:gd name="T0" fmla="*/ 0 w 252"/>
                  <a:gd name="T1" fmla="*/ 0 h 204"/>
                  <a:gd name="T2" fmla="*/ 0 w 252"/>
                  <a:gd name="T3" fmla="*/ 204 h 204"/>
                  <a:gd name="T4" fmla="*/ 252 w 252"/>
                  <a:gd name="T5" fmla="*/ 204 h 204"/>
                  <a:gd name="T6" fmla="*/ 252 w 252"/>
                  <a:gd name="T7" fmla="*/ 0 h 204"/>
                  <a:gd name="T8" fmla="*/ 0 w 252"/>
                  <a:gd name="T9" fmla="*/ 0 h 204"/>
                  <a:gd name="T10" fmla="*/ 231 w 252"/>
                  <a:gd name="T11" fmla="*/ 183 h 204"/>
                  <a:gd name="T12" fmla="*/ 21 w 252"/>
                  <a:gd name="T13" fmla="*/ 183 h 204"/>
                  <a:gd name="T14" fmla="*/ 21 w 252"/>
                  <a:gd name="T15" fmla="*/ 21 h 204"/>
                  <a:gd name="T16" fmla="*/ 231 w 252"/>
                  <a:gd name="T17" fmla="*/ 21 h 204"/>
                  <a:gd name="T18" fmla="*/ 231 w 252"/>
                  <a:gd name="T19" fmla="*/ 183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2" h="204">
                    <a:moveTo>
                      <a:pt x="0" y="0"/>
                    </a:moveTo>
                    <a:lnTo>
                      <a:pt x="0" y="204"/>
                    </a:lnTo>
                    <a:lnTo>
                      <a:pt x="252" y="204"/>
                    </a:lnTo>
                    <a:lnTo>
                      <a:pt x="252" y="0"/>
                    </a:lnTo>
                    <a:lnTo>
                      <a:pt x="0" y="0"/>
                    </a:lnTo>
                    <a:close/>
                    <a:moveTo>
                      <a:pt x="231" y="183"/>
                    </a:moveTo>
                    <a:lnTo>
                      <a:pt x="21" y="183"/>
                    </a:lnTo>
                    <a:lnTo>
                      <a:pt x="21" y="21"/>
                    </a:lnTo>
                    <a:lnTo>
                      <a:pt x="231" y="21"/>
                    </a:lnTo>
                    <a:lnTo>
                      <a:pt x="231" y="183"/>
                    </a:lnTo>
                    <a:close/>
                  </a:path>
                </a:pathLst>
              </a:custGeom>
              <a:grpFill/>
              <a:ln>
                <a:noFill/>
              </a:ln>
            </p:spPr>
            <p:txBody>
              <a:bodyPr lIns="162560" tIns="81280" rIns="162560" bIns="81280"/>
              <a:lstStyle/>
              <a:p>
                <a:pPr defTabSz="912495">
                  <a:defRPr/>
                </a:pPr>
                <a:endParaRPr lang="zh-CN" altLang="en-US" sz="2535" dirty="0">
                  <a:cs typeface="+mn-ea"/>
                  <a:sym typeface="+mn-lt"/>
                </a:endParaRPr>
              </a:p>
            </p:txBody>
          </p:sp>
          <p:sp>
            <p:nvSpPr>
              <p:cNvPr id="52" name="Oval 368"/>
              <p:cNvSpPr>
                <a:spLocks noChangeArrowheads="1"/>
              </p:cNvSpPr>
              <p:nvPr/>
            </p:nvSpPr>
            <p:spPr bwMode="auto">
              <a:xfrm>
                <a:off x="12099925" y="6059487"/>
                <a:ext cx="42863" cy="42863"/>
              </a:xfrm>
              <a:prstGeom prst="ellipse">
                <a:avLst/>
              </a:prstGeom>
              <a:grpFill/>
              <a:ln>
                <a:noFill/>
              </a:ln>
            </p:spPr>
            <p:txBody>
              <a:bodyPr lIns="162560" tIns="81280" rIns="162560" bIns="81280"/>
              <a:lstStyle/>
              <a:p>
                <a:pPr defTabSz="912495">
                  <a:defRPr/>
                </a:pPr>
                <a:endParaRPr lang="zh-CN" altLang="en-US" sz="2535" dirty="0">
                  <a:cs typeface="+mn-ea"/>
                  <a:sym typeface="+mn-lt"/>
                </a:endParaRPr>
              </a:p>
            </p:txBody>
          </p:sp>
          <p:sp>
            <p:nvSpPr>
              <p:cNvPr id="53" name="Oval 369"/>
              <p:cNvSpPr>
                <a:spLocks noChangeArrowheads="1"/>
              </p:cNvSpPr>
              <p:nvPr/>
            </p:nvSpPr>
            <p:spPr bwMode="auto">
              <a:xfrm>
                <a:off x="12344400" y="6059487"/>
                <a:ext cx="39688" cy="42863"/>
              </a:xfrm>
              <a:prstGeom prst="ellipse">
                <a:avLst/>
              </a:prstGeom>
              <a:grpFill/>
              <a:ln>
                <a:noFill/>
              </a:ln>
            </p:spPr>
            <p:txBody>
              <a:bodyPr lIns="162560" tIns="81280" rIns="162560" bIns="81280"/>
              <a:lstStyle/>
              <a:p>
                <a:pPr defTabSz="912495">
                  <a:defRPr/>
                </a:pPr>
                <a:endParaRPr lang="zh-CN" altLang="en-US" sz="2535" dirty="0">
                  <a:cs typeface="+mn-ea"/>
                  <a:sym typeface="+mn-lt"/>
                </a:endParaRPr>
              </a:p>
            </p:txBody>
          </p:sp>
          <p:sp>
            <p:nvSpPr>
              <p:cNvPr id="54" name="Oval 370"/>
              <p:cNvSpPr>
                <a:spLocks noChangeArrowheads="1"/>
              </p:cNvSpPr>
              <p:nvPr/>
            </p:nvSpPr>
            <p:spPr bwMode="auto">
              <a:xfrm>
                <a:off x="12099925" y="6232524"/>
                <a:ext cx="42863" cy="41275"/>
              </a:xfrm>
              <a:prstGeom prst="ellipse">
                <a:avLst/>
              </a:prstGeom>
              <a:grpFill/>
              <a:ln>
                <a:noFill/>
              </a:ln>
            </p:spPr>
            <p:txBody>
              <a:bodyPr lIns="162560" tIns="81280" rIns="162560" bIns="81280"/>
              <a:lstStyle/>
              <a:p>
                <a:pPr defTabSz="912495">
                  <a:defRPr/>
                </a:pPr>
                <a:endParaRPr lang="zh-CN" altLang="en-US" sz="2535" dirty="0">
                  <a:cs typeface="+mn-ea"/>
                  <a:sym typeface="+mn-lt"/>
                </a:endParaRPr>
              </a:p>
            </p:txBody>
          </p:sp>
          <p:sp>
            <p:nvSpPr>
              <p:cNvPr id="55" name="Oval 371"/>
              <p:cNvSpPr>
                <a:spLocks noChangeArrowheads="1"/>
              </p:cNvSpPr>
              <p:nvPr/>
            </p:nvSpPr>
            <p:spPr bwMode="auto">
              <a:xfrm>
                <a:off x="12344400" y="6232524"/>
                <a:ext cx="39688" cy="41275"/>
              </a:xfrm>
              <a:prstGeom prst="ellipse">
                <a:avLst/>
              </a:prstGeom>
              <a:grpFill/>
              <a:ln>
                <a:noFill/>
              </a:ln>
            </p:spPr>
            <p:txBody>
              <a:bodyPr lIns="162560" tIns="81280" rIns="162560" bIns="81280"/>
              <a:lstStyle/>
              <a:p>
                <a:pPr defTabSz="912495">
                  <a:defRPr/>
                </a:pPr>
                <a:endParaRPr lang="zh-CN" altLang="en-US" sz="2535" dirty="0">
                  <a:cs typeface="+mn-ea"/>
                  <a:sym typeface="+mn-lt"/>
                </a:endParaRPr>
              </a:p>
            </p:txBody>
          </p:sp>
          <p:sp>
            <p:nvSpPr>
              <p:cNvPr id="56" name="Freeform 372"/>
              <p:cNvSpPr>
                <a:spLocks noEditPoints="1"/>
              </p:cNvSpPr>
              <p:nvPr/>
            </p:nvSpPr>
            <p:spPr bwMode="auto">
              <a:xfrm>
                <a:off x="12188825" y="6089649"/>
                <a:ext cx="109538" cy="155575"/>
              </a:xfrm>
              <a:custGeom>
                <a:avLst/>
                <a:gdLst>
                  <a:gd name="T0" fmla="*/ 69 w 69"/>
                  <a:gd name="T1" fmla="*/ 0 h 98"/>
                  <a:gd name="T2" fmla="*/ 0 w 69"/>
                  <a:gd name="T3" fmla="*/ 0 h 98"/>
                  <a:gd name="T4" fmla="*/ 0 w 69"/>
                  <a:gd name="T5" fmla="*/ 98 h 98"/>
                  <a:gd name="T6" fmla="*/ 69 w 69"/>
                  <a:gd name="T7" fmla="*/ 98 h 98"/>
                  <a:gd name="T8" fmla="*/ 69 w 69"/>
                  <a:gd name="T9" fmla="*/ 0 h 98"/>
                  <a:gd name="T10" fmla="*/ 50 w 69"/>
                  <a:gd name="T11" fmla="*/ 83 h 98"/>
                  <a:gd name="T12" fmla="*/ 18 w 69"/>
                  <a:gd name="T13" fmla="*/ 83 h 98"/>
                  <a:gd name="T14" fmla="*/ 18 w 69"/>
                  <a:gd name="T15" fmla="*/ 48 h 98"/>
                  <a:gd name="T16" fmla="*/ 50 w 69"/>
                  <a:gd name="T17" fmla="*/ 48 h 98"/>
                  <a:gd name="T18" fmla="*/ 50 w 69"/>
                  <a:gd name="T19" fmla="*/ 83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9" h="98">
                    <a:moveTo>
                      <a:pt x="69" y="0"/>
                    </a:moveTo>
                    <a:lnTo>
                      <a:pt x="0" y="0"/>
                    </a:lnTo>
                    <a:lnTo>
                      <a:pt x="0" y="98"/>
                    </a:lnTo>
                    <a:lnTo>
                      <a:pt x="69" y="98"/>
                    </a:lnTo>
                    <a:lnTo>
                      <a:pt x="69" y="0"/>
                    </a:lnTo>
                    <a:close/>
                    <a:moveTo>
                      <a:pt x="50" y="83"/>
                    </a:moveTo>
                    <a:lnTo>
                      <a:pt x="18" y="83"/>
                    </a:lnTo>
                    <a:lnTo>
                      <a:pt x="18" y="48"/>
                    </a:lnTo>
                    <a:lnTo>
                      <a:pt x="50" y="48"/>
                    </a:lnTo>
                    <a:lnTo>
                      <a:pt x="50" y="83"/>
                    </a:lnTo>
                    <a:close/>
                  </a:path>
                </a:pathLst>
              </a:custGeom>
              <a:grpFill/>
              <a:ln>
                <a:noFill/>
              </a:ln>
            </p:spPr>
            <p:txBody>
              <a:bodyPr lIns="162560" tIns="81280" rIns="162560" bIns="81280"/>
              <a:lstStyle/>
              <a:p>
                <a:pPr defTabSz="912495">
                  <a:defRPr/>
                </a:pPr>
                <a:endParaRPr lang="zh-CN" altLang="en-US" sz="2535" dirty="0">
                  <a:cs typeface="+mn-ea"/>
                  <a:sym typeface="+mn-lt"/>
                </a:endParaRPr>
              </a:p>
            </p:txBody>
          </p:sp>
        </p:grpSp>
      </p:grpSp>
      <p:sp>
        <p:nvSpPr>
          <p:cNvPr id="58" name="矩形 57"/>
          <p:cNvSpPr>
            <a:spLocks noChangeArrowheads="1"/>
          </p:cNvSpPr>
          <p:nvPr/>
        </p:nvSpPr>
        <p:spPr bwMode="auto">
          <a:xfrm>
            <a:off x="754897" y="1370891"/>
            <a:ext cx="10353277" cy="828675"/>
          </a:xfrm>
          <a:prstGeom prst="rect">
            <a:avLst/>
          </a:prstGeom>
          <a:noFill/>
          <a:ln>
            <a:noFill/>
          </a:ln>
        </p:spPr>
        <p:txBody>
          <a:bodyPr wrap="square" lIns="91421" tIns="45712" rIns="91421" bIns="45712">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9pPr>
          </a:lstStyle>
          <a:p>
            <a:pPr>
              <a:lnSpc>
                <a:spcPct val="120000"/>
              </a:lnSpc>
            </a:pPr>
            <a:r>
              <a:rPr lang="zh-CN" altLang="en-US" sz="2000">
                <a:solidFill>
                  <a:prstClr val="black">
                    <a:lumMod val="75000"/>
                    <a:lumOff val="25000"/>
                  </a:prstClr>
                </a:solidFill>
                <a:ea typeface="+mn-ea"/>
                <a:cs typeface="+mn-ea"/>
                <a:sym typeface="+mn-lt"/>
              </a:rPr>
              <a:t>请在此处输入你要阐述的文本内容，推荐中文字体微软雅黑或思源黑体，英文字体</a:t>
            </a:r>
            <a:r>
              <a:rPr lang="en-US" altLang="zh-CN" sz="2000">
                <a:solidFill>
                  <a:prstClr val="black">
                    <a:lumMod val="75000"/>
                    <a:lumOff val="25000"/>
                  </a:prstClr>
                </a:solidFill>
                <a:ea typeface="+mn-ea"/>
                <a:cs typeface="+mn-ea"/>
                <a:sym typeface="+mn-lt"/>
              </a:rPr>
              <a:t>Arial</a:t>
            </a:r>
            <a:r>
              <a:rPr lang="zh-CN" altLang="en-US" sz="2000">
                <a:solidFill>
                  <a:prstClr val="black">
                    <a:lumMod val="75000"/>
                    <a:lumOff val="25000"/>
                  </a:prstClr>
                </a:solidFill>
                <a:ea typeface="+mn-ea"/>
                <a:cs typeface="+mn-ea"/>
                <a:sym typeface="+mn-lt"/>
              </a:rPr>
              <a:t>，行距选择</a:t>
            </a:r>
            <a:r>
              <a:rPr lang="en-US" altLang="zh-CN" sz="2000">
                <a:solidFill>
                  <a:prstClr val="black">
                    <a:lumMod val="75000"/>
                    <a:lumOff val="25000"/>
                  </a:prstClr>
                </a:solidFill>
                <a:ea typeface="+mn-ea"/>
                <a:cs typeface="+mn-ea"/>
                <a:sym typeface="+mn-lt"/>
              </a:rPr>
              <a:t>1.2-1.5倍</a:t>
            </a:r>
            <a:r>
              <a:rPr lang="zh-CN" altLang="en-US" sz="2000">
                <a:solidFill>
                  <a:prstClr val="black">
                    <a:lumMod val="75000"/>
                    <a:lumOff val="25000"/>
                  </a:prstClr>
                </a:solidFill>
                <a:ea typeface="+mn-ea"/>
                <a:cs typeface="+mn-ea"/>
                <a:sym typeface="+mn-lt"/>
              </a:rPr>
              <a:t>。</a:t>
            </a:r>
            <a:endParaRPr lang="en-US" altLang="zh-CN" sz="2000">
              <a:solidFill>
                <a:prstClr val="black">
                  <a:lumMod val="75000"/>
                  <a:lumOff val="25000"/>
                </a:prstClr>
              </a:solidFill>
              <a:ea typeface="+mn-ea"/>
              <a:cs typeface="+mn-ea"/>
              <a:sym typeface="+mn-lt"/>
            </a:endParaRPr>
          </a:p>
        </p:txBody>
      </p:sp>
      <p:sp>
        <p:nvSpPr>
          <p:cNvPr id="32" name="矩形 31"/>
          <p:cNvSpPr>
            <a:spLocks noChangeArrowheads="1"/>
          </p:cNvSpPr>
          <p:nvPr/>
        </p:nvSpPr>
        <p:spPr bwMode="auto">
          <a:xfrm>
            <a:off x="754897" y="5242481"/>
            <a:ext cx="10353277" cy="828675"/>
          </a:xfrm>
          <a:prstGeom prst="rect">
            <a:avLst/>
          </a:prstGeom>
          <a:noFill/>
          <a:ln>
            <a:noFill/>
          </a:ln>
        </p:spPr>
        <p:txBody>
          <a:bodyPr wrap="square" lIns="91421" tIns="45712" rIns="91421" bIns="45712">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9pPr>
          </a:lstStyle>
          <a:p>
            <a:pPr>
              <a:lnSpc>
                <a:spcPct val="120000"/>
              </a:lnSpc>
            </a:pPr>
            <a:r>
              <a:rPr lang="zh-CN" altLang="en-US" sz="2000">
                <a:solidFill>
                  <a:prstClr val="black">
                    <a:lumMod val="75000"/>
                    <a:lumOff val="25000"/>
                  </a:prstClr>
                </a:solidFill>
                <a:ea typeface="+mn-ea"/>
                <a:cs typeface="+mn-ea"/>
                <a:sym typeface="+mn-lt"/>
              </a:rPr>
              <a:t>请在此处输入你要阐述的文本内容，推荐中文字体微软雅黑或思源黑体，英文字体</a:t>
            </a:r>
            <a:r>
              <a:rPr lang="en-US" altLang="zh-CN" sz="2000">
                <a:solidFill>
                  <a:prstClr val="black">
                    <a:lumMod val="75000"/>
                    <a:lumOff val="25000"/>
                  </a:prstClr>
                </a:solidFill>
                <a:ea typeface="+mn-ea"/>
                <a:cs typeface="+mn-ea"/>
                <a:sym typeface="+mn-lt"/>
              </a:rPr>
              <a:t>Arial</a:t>
            </a:r>
            <a:r>
              <a:rPr lang="zh-CN" altLang="en-US" sz="2000">
                <a:solidFill>
                  <a:prstClr val="black">
                    <a:lumMod val="75000"/>
                    <a:lumOff val="25000"/>
                  </a:prstClr>
                </a:solidFill>
                <a:ea typeface="+mn-ea"/>
                <a:cs typeface="+mn-ea"/>
                <a:sym typeface="+mn-lt"/>
              </a:rPr>
              <a:t>，行距选择</a:t>
            </a:r>
            <a:r>
              <a:rPr lang="en-US" altLang="zh-CN" sz="2000">
                <a:solidFill>
                  <a:prstClr val="black">
                    <a:lumMod val="75000"/>
                    <a:lumOff val="25000"/>
                  </a:prstClr>
                </a:solidFill>
                <a:ea typeface="+mn-ea"/>
                <a:cs typeface="+mn-ea"/>
                <a:sym typeface="+mn-lt"/>
              </a:rPr>
              <a:t>1.2-</a:t>
            </a:r>
            <a:r>
              <a:rPr lang="en-US" altLang="zh-CN" sz="2000">
                <a:solidFill>
                  <a:prstClr val="black">
                    <a:lumMod val="75000"/>
                    <a:lumOff val="25000"/>
                  </a:prstClr>
                </a:solidFill>
                <a:ea typeface="+mn-ea"/>
                <a:cs typeface="+mn-ea"/>
                <a:sym typeface="+mn-lt"/>
              </a:rPr>
              <a:t>1.5</a:t>
            </a:r>
            <a:r>
              <a:rPr lang="zh-CN" altLang="en-US" sz="2000">
                <a:solidFill>
                  <a:prstClr val="black">
                    <a:lumMod val="75000"/>
                    <a:lumOff val="25000"/>
                  </a:prstClr>
                </a:solidFill>
                <a:ea typeface="+mn-ea"/>
                <a:cs typeface="+mn-ea"/>
                <a:sym typeface="+mn-lt"/>
              </a:rPr>
              <a:t>倍。</a:t>
            </a:r>
            <a:endParaRPr lang="en-US" altLang="zh-CN" sz="2000">
              <a:solidFill>
                <a:prstClr val="black">
                  <a:lumMod val="75000"/>
                  <a:lumOff val="25000"/>
                </a:prstClr>
              </a:solidFill>
              <a:ea typeface="+mn-ea"/>
              <a:cs typeface="+mn-ea"/>
              <a:sym typeface="+mn-lt"/>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文本框 17"/>
          <p:cNvSpPr txBox="1"/>
          <p:nvPr/>
        </p:nvSpPr>
        <p:spPr>
          <a:xfrm>
            <a:off x="357325" y="253717"/>
            <a:ext cx="3027680" cy="583565"/>
          </a:xfrm>
          <a:prstGeom prst="rect">
            <a:avLst/>
          </a:prstGeom>
          <a:noFill/>
        </p:spPr>
        <p:txBody>
          <a:bodyPr wrap="none" rtlCol="0">
            <a:spAutoFit/>
          </a:bodyPr>
          <a:lstStyle/>
          <a:p>
            <a:r>
              <a:rPr lang="zh-CN" altLang="en-US" sz="3200" dirty="0">
                <a:solidFill>
                  <a:srgbClr val="2D3E50"/>
                </a:solidFill>
                <a:latin typeface="思源黑体 CN Heavy" panose="020B0A00000000000000" pitchFamily="34" charset="-122"/>
                <a:ea typeface="思源黑体 CN Heavy" panose="020B0A00000000000000" pitchFamily="34" charset="-122"/>
              </a:rPr>
              <a:t>在这里输入标题</a:t>
            </a:r>
            <a:endParaRPr lang="zh-CN" altLang="en-US" sz="3200" dirty="0">
              <a:solidFill>
                <a:srgbClr val="2D3E50"/>
              </a:solidFill>
              <a:latin typeface="思源黑体 CN Heavy" panose="020B0A00000000000000" pitchFamily="34" charset="-122"/>
              <a:ea typeface="思源黑体 CN Heavy" panose="020B0A00000000000000" pitchFamily="34" charset="-122"/>
            </a:endParaRPr>
          </a:p>
        </p:txBody>
      </p:sp>
      <p:sp>
        <p:nvSpPr>
          <p:cNvPr id="2" name="矩形 1"/>
          <p:cNvSpPr/>
          <p:nvPr/>
        </p:nvSpPr>
        <p:spPr>
          <a:xfrm>
            <a:off x="3414395" y="499745"/>
            <a:ext cx="2416175" cy="306705"/>
          </a:xfrm>
          <a:prstGeom prst="rect">
            <a:avLst/>
          </a:prstGeom>
        </p:spPr>
        <p:txBody>
          <a:bodyPr wrap="square">
            <a:spAutoFit/>
          </a:bodyPr>
          <a:lstStyle/>
          <a:p>
            <a:pPr algn="dist"/>
            <a:r>
              <a:rPr lang="zh-CN" altLang="en-US" sz="1400" dirty="0">
                <a:solidFill>
                  <a:schemeClr val="bg1">
                    <a:lumMod val="85000"/>
                  </a:schemeClr>
                </a:solidFill>
                <a:latin typeface="Songti SC"/>
              </a:rPr>
              <a:t>笃学</a:t>
            </a:r>
            <a:r>
              <a:rPr lang="en-US" altLang="zh-CN" sz="1400" dirty="0">
                <a:solidFill>
                  <a:schemeClr val="bg1">
                    <a:lumMod val="85000"/>
                  </a:schemeClr>
                </a:solidFill>
                <a:latin typeface="Songti SC"/>
              </a:rPr>
              <a:t> </a:t>
            </a:r>
            <a:r>
              <a:rPr lang="zh-CN" altLang="en-US" sz="1400" dirty="0">
                <a:solidFill>
                  <a:schemeClr val="bg1">
                    <a:lumMod val="85000"/>
                  </a:schemeClr>
                </a:solidFill>
                <a:latin typeface="Songti SC"/>
              </a:rPr>
              <a:t>重行</a:t>
            </a:r>
            <a:r>
              <a:rPr lang="en-US" altLang="zh-CN" sz="1400" dirty="0">
                <a:solidFill>
                  <a:schemeClr val="bg1">
                    <a:lumMod val="85000"/>
                  </a:schemeClr>
                </a:solidFill>
                <a:latin typeface="Songti SC"/>
              </a:rPr>
              <a:t> </a:t>
            </a:r>
            <a:r>
              <a:rPr lang="zh-CN" altLang="en-US" sz="1400" dirty="0">
                <a:solidFill>
                  <a:schemeClr val="bg1">
                    <a:lumMod val="85000"/>
                  </a:schemeClr>
                </a:solidFill>
                <a:latin typeface="Songti SC"/>
              </a:rPr>
              <a:t>修德</a:t>
            </a:r>
            <a:r>
              <a:rPr lang="en-US" altLang="zh-CN" sz="1400" dirty="0">
                <a:solidFill>
                  <a:schemeClr val="bg1">
                    <a:lumMod val="85000"/>
                  </a:schemeClr>
                </a:solidFill>
                <a:latin typeface="Songti SC"/>
              </a:rPr>
              <a:t> </a:t>
            </a:r>
            <a:r>
              <a:rPr lang="zh-CN" altLang="en-US" sz="1400" dirty="0">
                <a:solidFill>
                  <a:schemeClr val="bg1">
                    <a:lumMod val="85000"/>
                  </a:schemeClr>
                </a:solidFill>
                <a:latin typeface="Songti SC"/>
              </a:rPr>
              <a:t>立才</a:t>
            </a:r>
            <a:endParaRPr lang="zh-CN" altLang="en-US" sz="1400" dirty="0">
              <a:solidFill>
                <a:schemeClr val="bg1">
                  <a:lumMod val="85000"/>
                </a:schemeClr>
              </a:solidFill>
              <a:latin typeface="Songti SC"/>
            </a:endParaRPr>
          </a:p>
        </p:txBody>
      </p:sp>
      <p:sp>
        <p:nvSpPr>
          <p:cNvPr id="14" name="矩形 13"/>
          <p:cNvSpPr/>
          <p:nvPr/>
        </p:nvSpPr>
        <p:spPr>
          <a:xfrm flipV="1">
            <a:off x="-635" y="3567430"/>
            <a:ext cx="12192635" cy="89535"/>
          </a:xfrm>
          <a:prstGeom prst="rect">
            <a:avLst/>
          </a:prstGeom>
          <a:solidFill>
            <a:schemeClr val="bg1">
              <a:lumMod val="6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2860" tIns="51429" rIns="102860" bIns="51429" anchor="ctr"/>
          <a:lstStyle/>
          <a:p>
            <a:pPr algn="ctr">
              <a:defRPr/>
            </a:pPr>
            <a:endParaRPr lang="zh-CN" altLang="en-US" sz="1335" dirty="0">
              <a:cs typeface="+mn-ea"/>
              <a:sym typeface="+mn-lt"/>
            </a:endParaRPr>
          </a:p>
        </p:txBody>
      </p:sp>
      <p:sp>
        <p:nvSpPr>
          <p:cNvPr id="15" name="椭圆 14"/>
          <p:cNvSpPr/>
          <p:nvPr/>
        </p:nvSpPr>
        <p:spPr>
          <a:xfrm>
            <a:off x="3264371" y="3221585"/>
            <a:ext cx="692151" cy="692151"/>
          </a:xfrm>
          <a:prstGeom prst="ellipse">
            <a:avLst/>
          </a:prstGeom>
          <a:solidFill>
            <a:srgbClr val="FFFFFF">
              <a:alpha val="60000"/>
            </a:srgbClr>
          </a:solidFill>
          <a:ln w="63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121908" tIns="60953" rIns="121908" bIns="60953" anchor="ctr"/>
          <a:lstStyle/>
          <a:p>
            <a:pPr algn="ctr">
              <a:defRPr/>
            </a:pPr>
            <a:endParaRPr lang="zh-CN" altLang="en-US" sz="1335" dirty="0">
              <a:cs typeface="+mn-ea"/>
              <a:sym typeface="+mn-lt"/>
            </a:endParaRPr>
          </a:p>
        </p:txBody>
      </p:sp>
      <p:sp>
        <p:nvSpPr>
          <p:cNvPr id="16" name="椭圆 15"/>
          <p:cNvSpPr/>
          <p:nvPr/>
        </p:nvSpPr>
        <p:spPr>
          <a:xfrm>
            <a:off x="4739159" y="3221585"/>
            <a:ext cx="692151" cy="692151"/>
          </a:xfrm>
          <a:prstGeom prst="ellipse">
            <a:avLst/>
          </a:prstGeom>
          <a:solidFill>
            <a:srgbClr val="FFFFFF">
              <a:alpha val="60000"/>
            </a:srgbClr>
          </a:solidFill>
          <a:ln w="63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121908" tIns="60953" rIns="121908" bIns="60953" anchor="ctr"/>
          <a:lstStyle/>
          <a:p>
            <a:pPr algn="ctr">
              <a:defRPr/>
            </a:pPr>
            <a:endParaRPr lang="zh-CN" altLang="en-US" sz="1335" dirty="0">
              <a:cs typeface="+mn-ea"/>
              <a:sym typeface="+mn-lt"/>
            </a:endParaRPr>
          </a:p>
        </p:txBody>
      </p:sp>
      <p:sp>
        <p:nvSpPr>
          <p:cNvPr id="17" name="椭圆 16"/>
          <p:cNvSpPr/>
          <p:nvPr/>
        </p:nvSpPr>
        <p:spPr>
          <a:xfrm>
            <a:off x="6212359" y="3221585"/>
            <a:ext cx="692151" cy="692151"/>
          </a:xfrm>
          <a:prstGeom prst="ellipse">
            <a:avLst/>
          </a:prstGeom>
          <a:solidFill>
            <a:srgbClr val="FFFFFF">
              <a:alpha val="60000"/>
            </a:srgbClr>
          </a:solid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121908" tIns="60953" rIns="121908" bIns="60953" anchor="ctr"/>
          <a:lstStyle/>
          <a:p>
            <a:pPr algn="ctr">
              <a:defRPr/>
            </a:pPr>
            <a:endParaRPr lang="zh-CN" altLang="en-US" sz="1335" dirty="0">
              <a:cs typeface="+mn-ea"/>
              <a:sym typeface="+mn-lt"/>
            </a:endParaRPr>
          </a:p>
        </p:txBody>
      </p:sp>
      <p:sp>
        <p:nvSpPr>
          <p:cNvPr id="19" name="椭圆 18"/>
          <p:cNvSpPr/>
          <p:nvPr/>
        </p:nvSpPr>
        <p:spPr>
          <a:xfrm>
            <a:off x="7685557" y="3221585"/>
            <a:ext cx="693739" cy="692151"/>
          </a:xfrm>
          <a:prstGeom prst="ellipse">
            <a:avLst/>
          </a:prstGeom>
          <a:solidFill>
            <a:srgbClr val="FFFFFF">
              <a:alpha val="60000"/>
            </a:srgbClr>
          </a:solid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121908" tIns="60953" rIns="121908" bIns="60953" anchor="ctr"/>
          <a:lstStyle/>
          <a:p>
            <a:pPr algn="ctr">
              <a:defRPr/>
            </a:pPr>
            <a:endParaRPr lang="zh-CN" altLang="en-US" sz="1335" dirty="0">
              <a:cs typeface="+mn-ea"/>
              <a:sym typeface="+mn-lt"/>
            </a:endParaRPr>
          </a:p>
        </p:txBody>
      </p:sp>
      <p:sp>
        <p:nvSpPr>
          <p:cNvPr id="20" name="椭圆 19"/>
          <p:cNvSpPr/>
          <p:nvPr/>
        </p:nvSpPr>
        <p:spPr>
          <a:xfrm>
            <a:off x="9160347" y="3221585"/>
            <a:ext cx="692151" cy="692151"/>
          </a:xfrm>
          <a:prstGeom prst="ellipse">
            <a:avLst/>
          </a:prstGeom>
          <a:solidFill>
            <a:srgbClr val="FFFFFF">
              <a:alpha val="60000"/>
            </a:srgbClr>
          </a:solidFill>
          <a:ln w="63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121908" tIns="60953" rIns="121908" bIns="60953" anchor="ctr"/>
          <a:lstStyle/>
          <a:p>
            <a:pPr algn="ctr">
              <a:defRPr/>
            </a:pPr>
            <a:endParaRPr lang="zh-CN" altLang="en-US" sz="1335" dirty="0">
              <a:cs typeface="+mn-ea"/>
              <a:sym typeface="+mn-lt"/>
            </a:endParaRPr>
          </a:p>
        </p:txBody>
      </p:sp>
      <p:sp>
        <p:nvSpPr>
          <p:cNvPr id="22" name="椭圆 21"/>
          <p:cNvSpPr/>
          <p:nvPr/>
        </p:nvSpPr>
        <p:spPr>
          <a:xfrm>
            <a:off x="3340571" y="3297783"/>
            <a:ext cx="539751" cy="539751"/>
          </a:xfrm>
          <a:prstGeom prst="ellipse">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121908" tIns="60953" rIns="121908" bIns="60953" anchor="ctr"/>
          <a:lstStyle/>
          <a:p>
            <a:pPr algn="ctr">
              <a:defRPr/>
            </a:pPr>
            <a:r>
              <a:rPr lang="en-US" altLang="zh-CN" sz="1335" dirty="0">
                <a:cs typeface="+mn-ea"/>
                <a:sym typeface="+mn-lt"/>
              </a:rPr>
              <a:t>2</a:t>
            </a:r>
            <a:endParaRPr lang="zh-CN" altLang="en-US" sz="1335" dirty="0">
              <a:cs typeface="+mn-ea"/>
              <a:sym typeface="+mn-lt"/>
            </a:endParaRPr>
          </a:p>
        </p:txBody>
      </p:sp>
      <p:sp>
        <p:nvSpPr>
          <p:cNvPr id="23" name="椭圆 22"/>
          <p:cNvSpPr/>
          <p:nvPr/>
        </p:nvSpPr>
        <p:spPr>
          <a:xfrm>
            <a:off x="4815359" y="3297783"/>
            <a:ext cx="539751" cy="539751"/>
          </a:xfrm>
          <a:prstGeom prst="ellipse">
            <a:avLst/>
          </a:prstGeom>
          <a:solidFill>
            <a:schemeClr val="accent3"/>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121908" tIns="60953" rIns="121908" bIns="60953" anchor="ctr"/>
          <a:lstStyle/>
          <a:p>
            <a:pPr algn="ctr">
              <a:defRPr/>
            </a:pPr>
            <a:r>
              <a:rPr lang="en-US" altLang="zh-CN" sz="1335" dirty="0">
                <a:cs typeface="+mn-ea"/>
                <a:sym typeface="+mn-lt"/>
              </a:rPr>
              <a:t>3</a:t>
            </a:r>
            <a:endParaRPr lang="zh-CN" altLang="en-US" sz="1335" dirty="0">
              <a:cs typeface="+mn-ea"/>
              <a:sym typeface="+mn-lt"/>
            </a:endParaRPr>
          </a:p>
        </p:txBody>
      </p:sp>
      <p:sp>
        <p:nvSpPr>
          <p:cNvPr id="24" name="椭圆 23"/>
          <p:cNvSpPr/>
          <p:nvPr/>
        </p:nvSpPr>
        <p:spPr>
          <a:xfrm>
            <a:off x="6286971" y="3297783"/>
            <a:ext cx="539751" cy="539751"/>
          </a:xfrm>
          <a:prstGeom prst="ellipse">
            <a:avLst/>
          </a:prstGeom>
          <a:solidFill>
            <a:schemeClr val="accent4"/>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121908" tIns="60953" rIns="121908" bIns="60953" anchor="ctr"/>
          <a:lstStyle/>
          <a:p>
            <a:pPr algn="ctr">
              <a:defRPr/>
            </a:pPr>
            <a:r>
              <a:rPr lang="en-US" altLang="zh-CN" sz="1335" dirty="0">
                <a:cs typeface="+mn-ea"/>
                <a:sym typeface="+mn-lt"/>
              </a:rPr>
              <a:t>4</a:t>
            </a:r>
            <a:endParaRPr lang="zh-CN" altLang="en-US" sz="1335" dirty="0">
              <a:cs typeface="+mn-ea"/>
              <a:sym typeface="+mn-lt"/>
            </a:endParaRPr>
          </a:p>
        </p:txBody>
      </p:sp>
      <p:sp>
        <p:nvSpPr>
          <p:cNvPr id="25" name="椭圆 24"/>
          <p:cNvSpPr/>
          <p:nvPr/>
        </p:nvSpPr>
        <p:spPr>
          <a:xfrm>
            <a:off x="7760171" y="3297783"/>
            <a:ext cx="539751" cy="539751"/>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121908" tIns="60953" rIns="121908" bIns="60953" anchor="ctr"/>
          <a:lstStyle/>
          <a:p>
            <a:pPr algn="ctr">
              <a:defRPr/>
            </a:pPr>
            <a:r>
              <a:rPr lang="en-US" altLang="zh-CN" sz="1335" dirty="0">
                <a:cs typeface="+mn-ea"/>
                <a:sym typeface="+mn-lt"/>
              </a:rPr>
              <a:t>5</a:t>
            </a:r>
            <a:endParaRPr lang="zh-CN" altLang="en-US" sz="1335" dirty="0">
              <a:cs typeface="+mn-ea"/>
              <a:sym typeface="+mn-lt"/>
            </a:endParaRPr>
          </a:p>
        </p:txBody>
      </p:sp>
      <p:sp>
        <p:nvSpPr>
          <p:cNvPr id="26" name="椭圆 25"/>
          <p:cNvSpPr/>
          <p:nvPr/>
        </p:nvSpPr>
        <p:spPr>
          <a:xfrm>
            <a:off x="9234959" y="3297783"/>
            <a:ext cx="539751" cy="539751"/>
          </a:xfrm>
          <a:prstGeom prst="ellipse">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121908" tIns="60953" rIns="121908" bIns="60953" anchor="ctr"/>
          <a:lstStyle/>
          <a:p>
            <a:pPr algn="ctr">
              <a:defRPr/>
            </a:pPr>
            <a:r>
              <a:rPr lang="en-US" altLang="zh-CN" sz="1335" dirty="0">
                <a:cs typeface="+mn-ea"/>
                <a:sym typeface="+mn-lt"/>
              </a:rPr>
              <a:t>6</a:t>
            </a:r>
            <a:endParaRPr lang="zh-CN" altLang="en-US" sz="1335" dirty="0">
              <a:cs typeface="+mn-ea"/>
              <a:sym typeface="+mn-lt"/>
            </a:endParaRPr>
          </a:p>
        </p:txBody>
      </p:sp>
      <p:sp>
        <p:nvSpPr>
          <p:cNvPr id="27" name="任意多边形 26"/>
          <p:cNvSpPr/>
          <p:nvPr/>
        </p:nvSpPr>
        <p:spPr>
          <a:xfrm flipH="1" flipV="1">
            <a:off x="3899369" y="3850235"/>
            <a:ext cx="334963" cy="1450975"/>
          </a:xfrm>
          <a:custGeom>
            <a:avLst/>
            <a:gdLst>
              <a:gd name="connsiteX0" fmla="*/ 0 w 333829"/>
              <a:gd name="connsiteY0" fmla="*/ 0 h 1451429"/>
              <a:gd name="connsiteX1" fmla="*/ 0 w 333829"/>
              <a:gd name="connsiteY1" fmla="*/ 1117600 h 1451429"/>
              <a:gd name="connsiteX2" fmla="*/ 333829 w 333829"/>
              <a:gd name="connsiteY2" fmla="*/ 1451429 h 1451429"/>
            </a:gdLst>
            <a:ahLst/>
            <a:cxnLst>
              <a:cxn ang="0">
                <a:pos x="connsiteX0" y="connsiteY0"/>
              </a:cxn>
              <a:cxn ang="0">
                <a:pos x="connsiteX1" y="connsiteY1"/>
              </a:cxn>
              <a:cxn ang="0">
                <a:pos x="connsiteX2" y="connsiteY2"/>
              </a:cxn>
            </a:cxnLst>
            <a:rect l="l" t="t" r="r" b="b"/>
            <a:pathLst>
              <a:path w="333829" h="1451429">
                <a:moveTo>
                  <a:pt x="0" y="0"/>
                </a:moveTo>
                <a:lnTo>
                  <a:pt x="0" y="1117600"/>
                </a:lnTo>
                <a:lnTo>
                  <a:pt x="333829" y="1451429"/>
                </a:lnTo>
              </a:path>
            </a:pathLst>
          </a:custGeom>
          <a:noFill/>
          <a:ln w="63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121908" tIns="60953" rIns="121908" bIns="60953" anchor="ctr"/>
          <a:lstStyle/>
          <a:p>
            <a:pPr algn="ctr">
              <a:defRPr/>
            </a:pPr>
            <a:endParaRPr lang="zh-CN" altLang="en-US" sz="1335" dirty="0">
              <a:cs typeface="+mn-ea"/>
              <a:sym typeface="+mn-lt"/>
            </a:endParaRPr>
          </a:p>
        </p:txBody>
      </p:sp>
      <p:sp>
        <p:nvSpPr>
          <p:cNvPr id="28" name="任意多边形 27"/>
          <p:cNvSpPr/>
          <p:nvPr/>
        </p:nvSpPr>
        <p:spPr>
          <a:xfrm flipH="1" flipV="1">
            <a:off x="6801323" y="3850235"/>
            <a:ext cx="333375" cy="1450975"/>
          </a:xfrm>
          <a:custGeom>
            <a:avLst/>
            <a:gdLst>
              <a:gd name="connsiteX0" fmla="*/ 0 w 333829"/>
              <a:gd name="connsiteY0" fmla="*/ 0 h 1451429"/>
              <a:gd name="connsiteX1" fmla="*/ 0 w 333829"/>
              <a:gd name="connsiteY1" fmla="*/ 1117600 h 1451429"/>
              <a:gd name="connsiteX2" fmla="*/ 333829 w 333829"/>
              <a:gd name="connsiteY2" fmla="*/ 1451429 h 1451429"/>
            </a:gdLst>
            <a:ahLst/>
            <a:cxnLst>
              <a:cxn ang="0">
                <a:pos x="connsiteX0" y="connsiteY0"/>
              </a:cxn>
              <a:cxn ang="0">
                <a:pos x="connsiteX1" y="connsiteY1"/>
              </a:cxn>
              <a:cxn ang="0">
                <a:pos x="connsiteX2" y="connsiteY2"/>
              </a:cxn>
            </a:cxnLst>
            <a:rect l="l" t="t" r="r" b="b"/>
            <a:pathLst>
              <a:path w="333829" h="1451429">
                <a:moveTo>
                  <a:pt x="0" y="0"/>
                </a:moveTo>
                <a:lnTo>
                  <a:pt x="0" y="1117600"/>
                </a:lnTo>
                <a:lnTo>
                  <a:pt x="333829" y="1451429"/>
                </a:lnTo>
              </a:path>
            </a:pathLst>
          </a:custGeom>
          <a:no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121908" tIns="60953" rIns="121908" bIns="60953" anchor="ctr"/>
          <a:lstStyle/>
          <a:p>
            <a:pPr algn="ctr">
              <a:defRPr/>
            </a:pPr>
            <a:endParaRPr lang="zh-CN" altLang="en-US" sz="1335" dirty="0">
              <a:cs typeface="+mn-ea"/>
              <a:sym typeface="+mn-lt"/>
            </a:endParaRPr>
          </a:p>
        </p:txBody>
      </p:sp>
      <p:sp>
        <p:nvSpPr>
          <p:cNvPr id="29" name="任意多边形 28"/>
          <p:cNvSpPr/>
          <p:nvPr/>
        </p:nvSpPr>
        <p:spPr>
          <a:xfrm flipH="1" flipV="1">
            <a:off x="9815983" y="3850235"/>
            <a:ext cx="334963" cy="1450975"/>
          </a:xfrm>
          <a:custGeom>
            <a:avLst/>
            <a:gdLst>
              <a:gd name="connsiteX0" fmla="*/ 0 w 333829"/>
              <a:gd name="connsiteY0" fmla="*/ 0 h 1451429"/>
              <a:gd name="connsiteX1" fmla="*/ 0 w 333829"/>
              <a:gd name="connsiteY1" fmla="*/ 1117600 h 1451429"/>
              <a:gd name="connsiteX2" fmla="*/ 333829 w 333829"/>
              <a:gd name="connsiteY2" fmla="*/ 1451429 h 1451429"/>
            </a:gdLst>
            <a:ahLst/>
            <a:cxnLst>
              <a:cxn ang="0">
                <a:pos x="connsiteX0" y="connsiteY0"/>
              </a:cxn>
              <a:cxn ang="0">
                <a:pos x="connsiteX1" y="connsiteY1"/>
              </a:cxn>
              <a:cxn ang="0">
                <a:pos x="connsiteX2" y="connsiteY2"/>
              </a:cxn>
            </a:cxnLst>
            <a:rect l="l" t="t" r="r" b="b"/>
            <a:pathLst>
              <a:path w="333829" h="1451429">
                <a:moveTo>
                  <a:pt x="0" y="0"/>
                </a:moveTo>
                <a:lnTo>
                  <a:pt x="0" y="1117600"/>
                </a:lnTo>
                <a:lnTo>
                  <a:pt x="333829" y="1451429"/>
                </a:lnTo>
              </a:path>
            </a:pathLst>
          </a:custGeom>
          <a:noFill/>
          <a:ln w="63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121908" tIns="60953" rIns="121908" bIns="60953" anchor="ctr"/>
          <a:lstStyle/>
          <a:p>
            <a:pPr algn="ctr">
              <a:defRPr/>
            </a:pPr>
            <a:endParaRPr lang="zh-CN" altLang="en-US" sz="1335" dirty="0">
              <a:cs typeface="+mn-ea"/>
              <a:sym typeface="+mn-lt"/>
            </a:endParaRPr>
          </a:p>
        </p:txBody>
      </p:sp>
      <p:sp>
        <p:nvSpPr>
          <p:cNvPr id="30" name="任意多边形 29"/>
          <p:cNvSpPr/>
          <p:nvPr/>
        </p:nvSpPr>
        <p:spPr>
          <a:xfrm>
            <a:off x="4615335" y="1732511"/>
            <a:ext cx="333375" cy="1450975"/>
          </a:xfrm>
          <a:custGeom>
            <a:avLst/>
            <a:gdLst>
              <a:gd name="connsiteX0" fmla="*/ 0 w 333829"/>
              <a:gd name="connsiteY0" fmla="*/ 0 h 1451429"/>
              <a:gd name="connsiteX1" fmla="*/ 0 w 333829"/>
              <a:gd name="connsiteY1" fmla="*/ 1117600 h 1451429"/>
              <a:gd name="connsiteX2" fmla="*/ 333829 w 333829"/>
              <a:gd name="connsiteY2" fmla="*/ 1451429 h 1451429"/>
            </a:gdLst>
            <a:ahLst/>
            <a:cxnLst>
              <a:cxn ang="0">
                <a:pos x="connsiteX0" y="connsiteY0"/>
              </a:cxn>
              <a:cxn ang="0">
                <a:pos x="connsiteX1" y="connsiteY1"/>
              </a:cxn>
              <a:cxn ang="0">
                <a:pos x="connsiteX2" y="connsiteY2"/>
              </a:cxn>
            </a:cxnLst>
            <a:rect l="l" t="t" r="r" b="b"/>
            <a:pathLst>
              <a:path w="333829" h="1451429">
                <a:moveTo>
                  <a:pt x="0" y="0"/>
                </a:moveTo>
                <a:lnTo>
                  <a:pt x="0" y="1117600"/>
                </a:lnTo>
                <a:lnTo>
                  <a:pt x="333829" y="1451429"/>
                </a:lnTo>
              </a:path>
            </a:pathLst>
          </a:custGeom>
          <a:noFill/>
          <a:ln w="63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121908" tIns="60953" rIns="121908" bIns="60953" anchor="ctr"/>
          <a:lstStyle/>
          <a:p>
            <a:pPr algn="ctr">
              <a:defRPr/>
            </a:pPr>
            <a:endParaRPr lang="zh-CN" altLang="en-US" sz="1335" dirty="0">
              <a:solidFill>
                <a:srgbClr val="262626"/>
              </a:solidFill>
              <a:cs typeface="+mn-ea"/>
              <a:sym typeface="+mn-lt"/>
            </a:endParaRPr>
          </a:p>
        </p:txBody>
      </p:sp>
      <p:sp>
        <p:nvSpPr>
          <p:cNvPr id="31" name="任意多边形 30"/>
          <p:cNvSpPr/>
          <p:nvPr/>
        </p:nvSpPr>
        <p:spPr>
          <a:xfrm>
            <a:off x="7518871" y="1732511"/>
            <a:ext cx="333375" cy="1450975"/>
          </a:xfrm>
          <a:custGeom>
            <a:avLst/>
            <a:gdLst>
              <a:gd name="connsiteX0" fmla="*/ 0 w 333829"/>
              <a:gd name="connsiteY0" fmla="*/ 0 h 1451429"/>
              <a:gd name="connsiteX1" fmla="*/ 0 w 333829"/>
              <a:gd name="connsiteY1" fmla="*/ 1117600 h 1451429"/>
              <a:gd name="connsiteX2" fmla="*/ 333829 w 333829"/>
              <a:gd name="connsiteY2" fmla="*/ 1451429 h 1451429"/>
            </a:gdLst>
            <a:ahLst/>
            <a:cxnLst>
              <a:cxn ang="0">
                <a:pos x="connsiteX0" y="connsiteY0"/>
              </a:cxn>
              <a:cxn ang="0">
                <a:pos x="connsiteX1" y="connsiteY1"/>
              </a:cxn>
              <a:cxn ang="0">
                <a:pos x="connsiteX2" y="connsiteY2"/>
              </a:cxn>
            </a:cxnLst>
            <a:rect l="l" t="t" r="r" b="b"/>
            <a:pathLst>
              <a:path w="333829" h="1451429">
                <a:moveTo>
                  <a:pt x="0" y="0"/>
                </a:moveTo>
                <a:lnTo>
                  <a:pt x="0" y="1117600"/>
                </a:lnTo>
                <a:lnTo>
                  <a:pt x="333829" y="1451429"/>
                </a:lnTo>
              </a:path>
            </a:pathLst>
          </a:custGeom>
          <a:no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121908" tIns="60953" rIns="121908" bIns="60953" anchor="ctr"/>
          <a:lstStyle/>
          <a:p>
            <a:pPr algn="ctr">
              <a:defRPr/>
            </a:pPr>
            <a:endParaRPr lang="zh-CN" altLang="en-US" sz="1335" dirty="0">
              <a:solidFill>
                <a:srgbClr val="262626"/>
              </a:solidFill>
              <a:cs typeface="+mn-ea"/>
              <a:sym typeface="+mn-lt"/>
            </a:endParaRPr>
          </a:p>
        </p:txBody>
      </p:sp>
      <p:sp>
        <p:nvSpPr>
          <p:cNvPr id="33" name="椭圆 32"/>
          <p:cNvSpPr/>
          <p:nvPr/>
        </p:nvSpPr>
        <p:spPr>
          <a:xfrm>
            <a:off x="1899347" y="3221585"/>
            <a:ext cx="692151" cy="692151"/>
          </a:xfrm>
          <a:prstGeom prst="ellipse">
            <a:avLst/>
          </a:prstGeom>
          <a:solidFill>
            <a:srgbClr val="FFFFFF">
              <a:alpha val="60000"/>
            </a:srgbClr>
          </a:solid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121908" tIns="60953" rIns="121908" bIns="60953" anchor="ctr"/>
          <a:lstStyle/>
          <a:p>
            <a:pPr algn="ctr">
              <a:defRPr/>
            </a:pPr>
            <a:endParaRPr lang="zh-CN" altLang="en-US" sz="1335" dirty="0">
              <a:cs typeface="+mn-ea"/>
              <a:sym typeface="+mn-lt"/>
            </a:endParaRPr>
          </a:p>
        </p:txBody>
      </p:sp>
      <p:sp>
        <p:nvSpPr>
          <p:cNvPr id="39" name="椭圆 38"/>
          <p:cNvSpPr/>
          <p:nvPr/>
        </p:nvSpPr>
        <p:spPr>
          <a:xfrm>
            <a:off x="1975547" y="3297783"/>
            <a:ext cx="539751" cy="539751"/>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121908" tIns="60953" rIns="121908" bIns="60953" anchor="ctr"/>
          <a:lstStyle/>
          <a:p>
            <a:pPr algn="ctr">
              <a:defRPr/>
            </a:pPr>
            <a:r>
              <a:rPr lang="en-US" altLang="zh-CN" sz="1335" dirty="0">
                <a:cs typeface="+mn-ea"/>
                <a:sym typeface="+mn-lt"/>
              </a:rPr>
              <a:t>1</a:t>
            </a:r>
            <a:endParaRPr lang="zh-CN" altLang="en-US" sz="1335" dirty="0">
              <a:cs typeface="+mn-ea"/>
              <a:sym typeface="+mn-lt"/>
            </a:endParaRPr>
          </a:p>
        </p:txBody>
      </p:sp>
      <p:sp>
        <p:nvSpPr>
          <p:cNvPr id="36" name="任意多边形 35"/>
          <p:cNvSpPr/>
          <p:nvPr/>
        </p:nvSpPr>
        <p:spPr>
          <a:xfrm>
            <a:off x="1775523" y="1732511"/>
            <a:ext cx="333375" cy="1450975"/>
          </a:xfrm>
          <a:custGeom>
            <a:avLst/>
            <a:gdLst>
              <a:gd name="connsiteX0" fmla="*/ 0 w 333829"/>
              <a:gd name="connsiteY0" fmla="*/ 0 h 1451429"/>
              <a:gd name="connsiteX1" fmla="*/ 0 w 333829"/>
              <a:gd name="connsiteY1" fmla="*/ 1117600 h 1451429"/>
              <a:gd name="connsiteX2" fmla="*/ 333829 w 333829"/>
              <a:gd name="connsiteY2" fmla="*/ 1451429 h 1451429"/>
            </a:gdLst>
            <a:ahLst/>
            <a:cxnLst>
              <a:cxn ang="0">
                <a:pos x="connsiteX0" y="connsiteY0"/>
              </a:cxn>
              <a:cxn ang="0">
                <a:pos x="connsiteX1" y="connsiteY1"/>
              </a:cxn>
              <a:cxn ang="0">
                <a:pos x="connsiteX2" y="connsiteY2"/>
              </a:cxn>
            </a:cxnLst>
            <a:rect l="l" t="t" r="r" b="b"/>
            <a:pathLst>
              <a:path w="333829" h="1451429">
                <a:moveTo>
                  <a:pt x="0" y="0"/>
                </a:moveTo>
                <a:lnTo>
                  <a:pt x="0" y="1117600"/>
                </a:lnTo>
                <a:lnTo>
                  <a:pt x="333829" y="1451429"/>
                </a:lnTo>
              </a:path>
            </a:pathLst>
          </a:custGeom>
          <a:no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121908" tIns="60953" rIns="121908" bIns="60953" anchor="ctr"/>
          <a:lstStyle/>
          <a:p>
            <a:pPr algn="ctr">
              <a:defRPr/>
            </a:pPr>
            <a:endParaRPr lang="zh-CN" altLang="en-US" sz="1335" dirty="0">
              <a:solidFill>
                <a:srgbClr val="262626"/>
              </a:solidFill>
              <a:cs typeface="+mn-ea"/>
              <a:sym typeface="+mn-lt"/>
            </a:endParaRPr>
          </a:p>
        </p:txBody>
      </p:sp>
      <p:sp>
        <p:nvSpPr>
          <p:cNvPr id="41" name="文本1"/>
          <p:cNvSpPr/>
          <p:nvPr/>
        </p:nvSpPr>
        <p:spPr>
          <a:xfrm>
            <a:off x="1907142" y="1563474"/>
            <a:ext cx="2814797" cy="848740"/>
          </a:xfrm>
          <a:prstGeom prst="rect">
            <a:avLst/>
          </a:prstGeom>
        </p:spPr>
        <p:txBody>
          <a:bodyPr wrap="square" lIns="91424" tIns="45711" rIns="91424" bIns="45711">
            <a:spAutoFit/>
          </a:bodyPr>
          <a:lstStyle/>
          <a:p>
            <a:pPr>
              <a:lnSpc>
                <a:spcPct val="150000"/>
              </a:lnSpc>
            </a:pPr>
            <a:r>
              <a:rPr lang="zh-CN" altLang="en-US" sz="1865" b="1" dirty="0">
                <a:solidFill>
                  <a:schemeClr val="tx1">
                    <a:lumMod val="65000"/>
                    <a:lumOff val="35000"/>
                  </a:schemeClr>
                </a:solidFill>
                <a:cs typeface="+mn-ea"/>
                <a:sym typeface="+mn-lt"/>
              </a:rPr>
              <a:t>添加文本标题</a:t>
            </a:r>
            <a:endParaRPr lang="zh-CN" altLang="en-US" sz="1865" b="1" dirty="0">
              <a:solidFill>
                <a:schemeClr val="tx1">
                  <a:lumMod val="65000"/>
                  <a:lumOff val="35000"/>
                </a:schemeClr>
              </a:solidFill>
              <a:cs typeface="+mn-ea"/>
              <a:sym typeface="+mn-lt"/>
            </a:endParaRPr>
          </a:p>
          <a:p>
            <a:pPr>
              <a:lnSpc>
                <a:spcPct val="150000"/>
              </a:lnSpc>
            </a:pPr>
            <a:r>
              <a:rPr lang="zh-CN" altLang="en-US" sz="1600">
                <a:solidFill>
                  <a:srgbClr val="2D2D2D"/>
                </a:solidFill>
                <a:cs typeface="+mn-ea"/>
                <a:sym typeface="+mn-lt"/>
              </a:rPr>
              <a:t>请在此处输入文本内容</a:t>
            </a:r>
            <a:endParaRPr lang="en-US" altLang="zh-CN" sz="1600" b="1" dirty="0">
              <a:solidFill>
                <a:schemeClr val="tx1">
                  <a:lumMod val="75000"/>
                  <a:lumOff val="25000"/>
                </a:schemeClr>
              </a:solidFill>
              <a:cs typeface="+mn-ea"/>
              <a:sym typeface="+mn-lt"/>
            </a:endParaRPr>
          </a:p>
        </p:txBody>
      </p:sp>
      <p:sp>
        <p:nvSpPr>
          <p:cNvPr id="42" name="文本1"/>
          <p:cNvSpPr/>
          <p:nvPr/>
        </p:nvSpPr>
        <p:spPr>
          <a:xfrm>
            <a:off x="4739159" y="1563474"/>
            <a:ext cx="2814797" cy="848740"/>
          </a:xfrm>
          <a:prstGeom prst="rect">
            <a:avLst/>
          </a:prstGeom>
        </p:spPr>
        <p:txBody>
          <a:bodyPr wrap="square" lIns="91424" tIns="45711" rIns="91424" bIns="45711">
            <a:spAutoFit/>
          </a:bodyPr>
          <a:lstStyle/>
          <a:p>
            <a:pPr>
              <a:lnSpc>
                <a:spcPct val="150000"/>
              </a:lnSpc>
            </a:pPr>
            <a:r>
              <a:rPr lang="zh-CN" altLang="en-US" sz="1865" b="1" dirty="0">
                <a:solidFill>
                  <a:schemeClr val="tx1">
                    <a:lumMod val="65000"/>
                    <a:lumOff val="35000"/>
                  </a:schemeClr>
                </a:solidFill>
                <a:cs typeface="+mn-ea"/>
                <a:sym typeface="+mn-lt"/>
              </a:rPr>
              <a:t>添加文本标题</a:t>
            </a:r>
            <a:endParaRPr lang="zh-CN" altLang="en-US" sz="1865" b="1" dirty="0">
              <a:solidFill>
                <a:schemeClr val="tx1">
                  <a:lumMod val="65000"/>
                  <a:lumOff val="35000"/>
                </a:schemeClr>
              </a:solidFill>
              <a:cs typeface="+mn-ea"/>
              <a:sym typeface="+mn-lt"/>
            </a:endParaRPr>
          </a:p>
          <a:p>
            <a:pPr>
              <a:lnSpc>
                <a:spcPct val="150000"/>
              </a:lnSpc>
            </a:pPr>
            <a:r>
              <a:rPr lang="zh-CN" altLang="en-US" sz="1600">
                <a:solidFill>
                  <a:srgbClr val="2D2D2D"/>
                </a:solidFill>
                <a:cs typeface="+mn-ea"/>
                <a:sym typeface="+mn-lt"/>
              </a:rPr>
              <a:t>请在此处输入文本内容</a:t>
            </a:r>
            <a:endParaRPr lang="en-US" altLang="zh-CN" sz="1600" b="1" dirty="0">
              <a:solidFill>
                <a:schemeClr val="tx1">
                  <a:lumMod val="75000"/>
                  <a:lumOff val="25000"/>
                </a:schemeClr>
              </a:solidFill>
              <a:cs typeface="+mn-ea"/>
              <a:sym typeface="+mn-lt"/>
            </a:endParaRPr>
          </a:p>
        </p:txBody>
      </p:sp>
      <p:sp>
        <p:nvSpPr>
          <p:cNvPr id="43" name="文本1"/>
          <p:cNvSpPr/>
          <p:nvPr/>
        </p:nvSpPr>
        <p:spPr>
          <a:xfrm>
            <a:off x="7616858" y="1563474"/>
            <a:ext cx="2814797" cy="848740"/>
          </a:xfrm>
          <a:prstGeom prst="rect">
            <a:avLst/>
          </a:prstGeom>
        </p:spPr>
        <p:txBody>
          <a:bodyPr wrap="square" lIns="91424" tIns="45711" rIns="91424" bIns="45711">
            <a:spAutoFit/>
          </a:bodyPr>
          <a:lstStyle/>
          <a:p>
            <a:pPr>
              <a:lnSpc>
                <a:spcPct val="150000"/>
              </a:lnSpc>
            </a:pPr>
            <a:r>
              <a:rPr lang="zh-CN" altLang="en-US" sz="1865" b="1" dirty="0">
                <a:solidFill>
                  <a:schemeClr val="tx1">
                    <a:lumMod val="65000"/>
                    <a:lumOff val="35000"/>
                  </a:schemeClr>
                </a:solidFill>
                <a:cs typeface="+mn-ea"/>
                <a:sym typeface="+mn-lt"/>
              </a:rPr>
              <a:t>添加文本标题</a:t>
            </a:r>
            <a:endParaRPr lang="zh-CN" altLang="en-US" sz="1865" b="1" dirty="0">
              <a:solidFill>
                <a:schemeClr val="tx1">
                  <a:lumMod val="65000"/>
                  <a:lumOff val="35000"/>
                </a:schemeClr>
              </a:solidFill>
              <a:cs typeface="+mn-ea"/>
              <a:sym typeface="+mn-lt"/>
            </a:endParaRPr>
          </a:p>
          <a:p>
            <a:pPr>
              <a:lnSpc>
                <a:spcPct val="150000"/>
              </a:lnSpc>
            </a:pPr>
            <a:r>
              <a:rPr lang="zh-CN" altLang="en-US" sz="1600">
                <a:solidFill>
                  <a:srgbClr val="2D2D2D"/>
                </a:solidFill>
                <a:cs typeface="+mn-ea"/>
                <a:sym typeface="+mn-lt"/>
              </a:rPr>
              <a:t>请在此处输入文本内容</a:t>
            </a:r>
            <a:endParaRPr lang="en-US" altLang="zh-CN" sz="1600" b="1" dirty="0">
              <a:solidFill>
                <a:schemeClr val="tx1">
                  <a:lumMod val="75000"/>
                  <a:lumOff val="25000"/>
                </a:schemeClr>
              </a:solidFill>
              <a:cs typeface="+mn-ea"/>
              <a:sym typeface="+mn-lt"/>
            </a:endParaRPr>
          </a:p>
        </p:txBody>
      </p:sp>
      <p:sp>
        <p:nvSpPr>
          <p:cNvPr id="44" name="文本1"/>
          <p:cNvSpPr/>
          <p:nvPr/>
        </p:nvSpPr>
        <p:spPr>
          <a:xfrm>
            <a:off x="1620554" y="4056654"/>
            <a:ext cx="2814797" cy="848740"/>
          </a:xfrm>
          <a:prstGeom prst="rect">
            <a:avLst/>
          </a:prstGeom>
        </p:spPr>
        <p:txBody>
          <a:bodyPr wrap="square" lIns="91424" tIns="45711" rIns="91424" bIns="45711">
            <a:spAutoFit/>
          </a:bodyPr>
          <a:lstStyle/>
          <a:p>
            <a:pPr>
              <a:lnSpc>
                <a:spcPct val="150000"/>
              </a:lnSpc>
            </a:pPr>
            <a:r>
              <a:rPr lang="zh-CN" altLang="en-US" sz="1865" b="1" dirty="0">
                <a:solidFill>
                  <a:schemeClr val="tx1">
                    <a:lumMod val="65000"/>
                    <a:lumOff val="35000"/>
                  </a:schemeClr>
                </a:solidFill>
                <a:cs typeface="+mn-ea"/>
                <a:sym typeface="+mn-lt"/>
              </a:rPr>
              <a:t>添加文本标题</a:t>
            </a:r>
            <a:endParaRPr lang="zh-CN" altLang="en-US" sz="1865" b="1" dirty="0">
              <a:solidFill>
                <a:schemeClr val="tx1">
                  <a:lumMod val="65000"/>
                  <a:lumOff val="35000"/>
                </a:schemeClr>
              </a:solidFill>
              <a:cs typeface="+mn-ea"/>
              <a:sym typeface="+mn-lt"/>
            </a:endParaRPr>
          </a:p>
          <a:p>
            <a:pPr>
              <a:lnSpc>
                <a:spcPct val="150000"/>
              </a:lnSpc>
            </a:pPr>
            <a:r>
              <a:rPr lang="zh-CN" altLang="en-US" sz="1600">
                <a:solidFill>
                  <a:srgbClr val="2D2D2D"/>
                </a:solidFill>
                <a:cs typeface="+mn-ea"/>
                <a:sym typeface="+mn-lt"/>
              </a:rPr>
              <a:t>请在此处输入文本内容</a:t>
            </a:r>
            <a:endParaRPr lang="en-US" altLang="zh-CN" sz="1600" b="1" dirty="0">
              <a:solidFill>
                <a:schemeClr val="tx1">
                  <a:lumMod val="75000"/>
                  <a:lumOff val="25000"/>
                </a:schemeClr>
              </a:solidFill>
              <a:cs typeface="+mn-ea"/>
              <a:sym typeface="+mn-lt"/>
            </a:endParaRPr>
          </a:p>
        </p:txBody>
      </p:sp>
      <p:sp>
        <p:nvSpPr>
          <p:cNvPr id="45" name="文本1"/>
          <p:cNvSpPr/>
          <p:nvPr/>
        </p:nvSpPr>
        <p:spPr>
          <a:xfrm>
            <a:off x="4452571" y="4056654"/>
            <a:ext cx="2814797" cy="848740"/>
          </a:xfrm>
          <a:prstGeom prst="rect">
            <a:avLst/>
          </a:prstGeom>
        </p:spPr>
        <p:txBody>
          <a:bodyPr wrap="square" lIns="91424" tIns="45711" rIns="91424" bIns="45711">
            <a:spAutoFit/>
          </a:bodyPr>
          <a:lstStyle/>
          <a:p>
            <a:pPr>
              <a:lnSpc>
                <a:spcPct val="150000"/>
              </a:lnSpc>
            </a:pPr>
            <a:r>
              <a:rPr lang="zh-CN" altLang="en-US" sz="1865" b="1" dirty="0">
                <a:solidFill>
                  <a:schemeClr val="tx1">
                    <a:lumMod val="65000"/>
                    <a:lumOff val="35000"/>
                  </a:schemeClr>
                </a:solidFill>
                <a:cs typeface="+mn-ea"/>
                <a:sym typeface="+mn-lt"/>
              </a:rPr>
              <a:t>添加文本标题</a:t>
            </a:r>
            <a:endParaRPr lang="zh-CN" altLang="en-US" sz="1865" b="1" dirty="0">
              <a:solidFill>
                <a:schemeClr val="tx1">
                  <a:lumMod val="65000"/>
                  <a:lumOff val="35000"/>
                </a:schemeClr>
              </a:solidFill>
              <a:cs typeface="+mn-ea"/>
              <a:sym typeface="+mn-lt"/>
            </a:endParaRPr>
          </a:p>
          <a:p>
            <a:pPr>
              <a:lnSpc>
                <a:spcPct val="150000"/>
              </a:lnSpc>
            </a:pPr>
            <a:r>
              <a:rPr lang="zh-CN" altLang="en-US" sz="1600">
                <a:solidFill>
                  <a:srgbClr val="2D2D2D"/>
                </a:solidFill>
                <a:cs typeface="+mn-ea"/>
                <a:sym typeface="+mn-lt"/>
              </a:rPr>
              <a:t>请在此处输入文本内容</a:t>
            </a:r>
            <a:endParaRPr lang="en-US" altLang="zh-CN" sz="1600" b="1" dirty="0">
              <a:solidFill>
                <a:schemeClr val="tx1">
                  <a:lumMod val="75000"/>
                  <a:lumOff val="25000"/>
                </a:schemeClr>
              </a:solidFill>
              <a:cs typeface="+mn-ea"/>
              <a:sym typeface="+mn-lt"/>
            </a:endParaRPr>
          </a:p>
        </p:txBody>
      </p:sp>
      <p:sp>
        <p:nvSpPr>
          <p:cNvPr id="57" name="文本1"/>
          <p:cNvSpPr/>
          <p:nvPr/>
        </p:nvSpPr>
        <p:spPr>
          <a:xfrm>
            <a:off x="7330270" y="4056654"/>
            <a:ext cx="2814797" cy="848740"/>
          </a:xfrm>
          <a:prstGeom prst="rect">
            <a:avLst/>
          </a:prstGeom>
        </p:spPr>
        <p:txBody>
          <a:bodyPr wrap="square" lIns="91424" tIns="45711" rIns="91424" bIns="45711">
            <a:spAutoFit/>
          </a:bodyPr>
          <a:lstStyle/>
          <a:p>
            <a:pPr>
              <a:lnSpc>
                <a:spcPct val="150000"/>
              </a:lnSpc>
            </a:pPr>
            <a:r>
              <a:rPr lang="zh-CN" altLang="en-US" sz="1865" b="1" dirty="0">
                <a:solidFill>
                  <a:schemeClr val="tx1">
                    <a:lumMod val="65000"/>
                    <a:lumOff val="35000"/>
                  </a:schemeClr>
                </a:solidFill>
                <a:cs typeface="+mn-ea"/>
                <a:sym typeface="+mn-lt"/>
              </a:rPr>
              <a:t>添加文本标题</a:t>
            </a:r>
            <a:endParaRPr lang="zh-CN" altLang="en-US" sz="1865" b="1" dirty="0">
              <a:solidFill>
                <a:schemeClr val="tx1">
                  <a:lumMod val="65000"/>
                  <a:lumOff val="35000"/>
                </a:schemeClr>
              </a:solidFill>
              <a:cs typeface="+mn-ea"/>
              <a:sym typeface="+mn-lt"/>
            </a:endParaRPr>
          </a:p>
          <a:p>
            <a:pPr>
              <a:lnSpc>
                <a:spcPct val="150000"/>
              </a:lnSpc>
            </a:pPr>
            <a:r>
              <a:rPr lang="zh-CN" altLang="en-US" sz="1600">
                <a:solidFill>
                  <a:srgbClr val="2D2D2D"/>
                </a:solidFill>
                <a:cs typeface="+mn-ea"/>
                <a:sym typeface="+mn-lt"/>
              </a:rPr>
              <a:t>请在此处输入文本内容</a:t>
            </a:r>
            <a:endParaRPr lang="en-US" altLang="zh-CN" sz="1600" b="1" dirty="0">
              <a:solidFill>
                <a:schemeClr val="tx1">
                  <a:lumMod val="75000"/>
                  <a:lumOff val="25000"/>
                </a:schemeClr>
              </a:solidFill>
              <a:cs typeface="+mn-ea"/>
              <a:sym typeface="+mn-lt"/>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Rectangle 9"/>
          <p:cNvSpPr/>
          <p:nvPr>
            <p:custDataLst>
              <p:tags r:id="rId1"/>
            </p:custDataLst>
          </p:nvPr>
        </p:nvSpPr>
        <p:spPr>
          <a:xfrm>
            <a:off x="1504423" y="1606531"/>
            <a:ext cx="2531023" cy="39962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9"/>
          <p:cNvSpPr/>
          <p:nvPr>
            <p:custDataLst>
              <p:tags r:id="rId2"/>
            </p:custDataLst>
          </p:nvPr>
        </p:nvSpPr>
        <p:spPr>
          <a:xfrm>
            <a:off x="1504423" y="5420731"/>
            <a:ext cx="2531023" cy="18204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Pentagon 5"/>
          <p:cNvSpPr/>
          <p:nvPr>
            <p:custDataLst>
              <p:tags r:id="rId3"/>
            </p:custDataLst>
          </p:nvPr>
        </p:nvSpPr>
        <p:spPr>
          <a:xfrm rot="5400000">
            <a:off x="1986786" y="1124168"/>
            <a:ext cx="1566299" cy="2531025"/>
          </a:xfrm>
          <a:prstGeom prst="homePlate">
            <a:avLst>
              <a:gd name="adj" fmla="val 22102"/>
            </a:avLst>
          </a:prstGeom>
          <a:solidFill>
            <a:srgbClr val="2D3E50"/>
          </a:solidFill>
          <a:ln>
            <a:noFill/>
          </a:ln>
          <a:effectLst/>
        </p:spPr>
        <p:style>
          <a:lnRef idx="1">
            <a:schemeClr val="accent1"/>
          </a:lnRef>
          <a:fillRef idx="3">
            <a:schemeClr val="accent1"/>
          </a:fillRef>
          <a:effectRef idx="2">
            <a:schemeClr val="accent1"/>
          </a:effectRef>
          <a:fontRef idx="minor">
            <a:schemeClr val="lt1"/>
          </a:fontRef>
        </p:style>
        <p:txBody>
          <a:bodyPr vert="vert270" lIns="182880" rtlCol="0" anchor="ctr" anchorCtr="0"/>
          <a:lstStyle/>
          <a:p>
            <a:pPr algn="ctr"/>
            <a:endParaRPr lang="en-US" sz="1335" dirty="0">
              <a:solidFill>
                <a:srgbClr val="FFFFFF"/>
              </a:solidFill>
            </a:endParaRPr>
          </a:p>
        </p:txBody>
      </p:sp>
      <p:sp>
        <p:nvSpPr>
          <p:cNvPr id="44" name="Rectangle 10"/>
          <p:cNvSpPr/>
          <p:nvPr>
            <p:custDataLst>
              <p:tags r:id="rId4"/>
            </p:custDataLst>
          </p:nvPr>
        </p:nvSpPr>
        <p:spPr>
          <a:xfrm>
            <a:off x="4830487" y="1606531"/>
            <a:ext cx="2531023" cy="39962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0"/>
          <p:cNvSpPr/>
          <p:nvPr>
            <p:custDataLst>
              <p:tags r:id="rId5"/>
            </p:custDataLst>
          </p:nvPr>
        </p:nvSpPr>
        <p:spPr>
          <a:xfrm>
            <a:off x="4830487" y="5420731"/>
            <a:ext cx="2531023" cy="18204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Pentagon 6"/>
          <p:cNvSpPr/>
          <p:nvPr>
            <p:custDataLst>
              <p:tags r:id="rId6"/>
            </p:custDataLst>
          </p:nvPr>
        </p:nvSpPr>
        <p:spPr>
          <a:xfrm rot="5400000">
            <a:off x="5312852" y="1124169"/>
            <a:ext cx="1566299" cy="2531025"/>
          </a:xfrm>
          <a:prstGeom prst="homePlate">
            <a:avLst>
              <a:gd name="adj" fmla="val 22102"/>
            </a:avLst>
          </a:prstGeom>
          <a:solidFill>
            <a:srgbClr val="2D3E50"/>
          </a:solidFill>
          <a:ln>
            <a:noFill/>
          </a:ln>
          <a:effectLst/>
        </p:spPr>
        <p:style>
          <a:lnRef idx="1">
            <a:schemeClr val="accent1"/>
          </a:lnRef>
          <a:fillRef idx="3">
            <a:schemeClr val="accent1"/>
          </a:fillRef>
          <a:effectRef idx="2">
            <a:schemeClr val="accent1"/>
          </a:effectRef>
          <a:fontRef idx="minor">
            <a:schemeClr val="lt1"/>
          </a:fontRef>
        </p:style>
        <p:txBody>
          <a:bodyPr vert="vert270" lIns="182880" rtlCol="0" anchor="ctr" anchorCtr="0"/>
          <a:lstStyle/>
          <a:p>
            <a:pPr algn="ctr"/>
            <a:endParaRPr lang="en-US" sz="1335" dirty="0">
              <a:solidFill>
                <a:srgbClr val="FFFFFF"/>
              </a:solidFill>
            </a:endParaRPr>
          </a:p>
        </p:txBody>
      </p:sp>
      <p:sp>
        <p:nvSpPr>
          <p:cNvPr id="45" name="Rectangle 11"/>
          <p:cNvSpPr/>
          <p:nvPr>
            <p:custDataLst>
              <p:tags r:id="rId7"/>
            </p:custDataLst>
          </p:nvPr>
        </p:nvSpPr>
        <p:spPr>
          <a:xfrm>
            <a:off x="8156555" y="1606531"/>
            <a:ext cx="2531023" cy="39962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1"/>
          <p:cNvSpPr/>
          <p:nvPr>
            <p:custDataLst>
              <p:tags r:id="rId8"/>
            </p:custDataLst>
          </p:nvPr>
        </p:nvSpPr>
        <p:spPr>
          <a:xfrm>
            <a:off x="8156555" y="5420731"/>
            <a:ext cx="2531023" cy="18204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Pentagon 7"/>
          <p:cNvSpPr/>
          <p:nvPr>
            <p:custDataLst>
              <p:tags r:id="rId9"/>
            </p:custDataLst>
          </p:nvPr>
        </p:nvSpPr>
        <p:spPr>
          <a:xfrm rot="5400000">
            <a:off x="8638916" y="1124171"/>
            <a:ext cx="1566299" cy="2531025"/>
          </a:xfrm>
          <a:prstGeom prst="homePlate">
            <a:avLst>
              <a:gd name="adj" fmla="val 22102"/>
            </a:avLst>
          </a:prstGeom>
          <a:solidFill>
            <a:srgbClr val="2D3E50"/>
          </a:solidFill>
          <a:ln>
            <a:noFill/>
          </a:ln>
          <a:effectLst/>
        </p:spPr>
        <p:style>
          <a:lnRef idx="1">
            <a:schemeClr val="accent1"/>
          </a:lnRef>
          <a:fillRef idx="3">
            <a:schemeClr val="accent1"/>
          </a:fillRef>
          <a:effectRef idx="2">
            <a:schemeClr val="accent1"/>
          </a:effectRef>
          <a:fontRef idx="minor">
            <a:schemeClr val="lt1"/>
          </a:fontRef>
        </p:style>
        <p:txBody>
          <a:bodyPr vert="vert270" lIns="182880" rtlCol="0" anchor="ctr" anchorCtr="0"/>
          <a:lstStyle/>
          <a:p>
            <a:pPr algn="ctr"/>
            <a:endParaRPr lang="en-US" sz="1335" dirty="0">
              <a:solidFill>
                <a:srgbClr val="FFFFFF"/>
              </a:solidFill>
            </a:endParaRPr>
          </a:p>
        </p:txBody>
      </p:sp>
      <p:grpSp>
        <p:nvGrpSpPr>
          <p:cNvPr id="8" name="组合 7"/>
          <p:cNvGrpSpPr/>
          <p:nvPr>
            <p:custDataLst>
              <p:tags r:id="rId10"/>
            </p:custDataLst>
          </p:nvPr>
        </p:nvGrpSpPr>
        <p:grpSpPr>
          <a:xfrm>
            <a:off x="4978402" y="3685170"/>
            <a:ext cx="2235198" cy="1829589"/>
            <a:chOff x="4978402" y="3429000"/>
            <a:chExt cx="2235198" cy="1829589"/>
          </a:xfrm>
        </p:grpSpPr>
        <p:sp>
          <p:nvSpPr>
            <p:cNvPr id="46" name="标题 9"/>
            <p:cNvSpPr txBox="1"/>
            <p:nvPr>
              <p:custDataLst>
                <p:tags r:id="rId11"/>
              </p:custDataLst>
            </p:nvPr>
          </p:nvSpPr>
          <p:spPr>
            <a:xfrm>
              <a:off x="5318762" y="3429000"/>
              <a:ext cx="1554480" cy="339725"/>
            </a:xfrm>
            <a:prstGeom prst="rect">
              <a:avLst/>
            </a:prstGeom>
            <a:noFill/>
          </p:spPr>
          <p:txBody>
            <a:bodyPr wrap="none" rtlCol="0">
              <a:spAutoFit/>
            </a:bodyPr>
            <a:lstStyle>
              <a:lvl1pPr algn="ctr" defTabSz="914400" rtl="0" eaLnBrk="1" latinLnBrk="0" hangingPunct="1">
                <a:lnSpc>
                  <a:spcPct val="90000"/>
                </a:lnSpc>
                <a:spcBef>
                  <a:spcPct val="0"/>
                </a:spcBef>
                <a:buNone/>
                <a:defRPr lang="zh-CN" altLang="en-US" sz="2400" kern="1200">
                  <a:solidFill>
                    <a:schemeClr val="accent6">
                      <a:lumMod val="75000"/>
                    </a:schemeClr>
                  </a:solidFill>
                  <a:latin typeface="+mn-lt"/>
                  <a:ea typeface="+mn-ea"/>
                  <a:cs typeface="+mn-cs"/>
                </a:defRPr>
              </a:lvl1pPr>
            </a:lstStyle>
            <a:p>
              <a:r>
                <a:rPr lang="zh-CN" altLang="en-US" sz="1800" dirty="0">
                  <a:solidFill>
                    <a:srgbClr val="2D3E50"/>
                  </a:solidFill>
                  <a:latin typeface="思源黑体 CN Heavy" panose="020B0A00000000000000" pitchFamily="34" charset="-122"/>
                  <a:ea typeface="思源黑体 CN Heavy" panose="020B0A00000000000000" pitchFamily="34" charset="-122"/>
                </a:rPr>
                <a:t>此处添加标题</a:t>
              </a:r>
              <a:endParaRPr lang="zh-CN" altLang="en-US" sz="1800" dirty="0">
                <a:solidFill>
                  <a:srgbClr val="2D3E50"/>
                </a:solidFill>
                <a:latin typeface="思源黑体 CN Heavy" panose="020B0A00000000000000" pitchFamily="34" charset="-122"/>
                <a:ea typeface="思源黑体 CN Heavy" panose="020B0A00000000000000" pitchFamily="34" charset="-122"/>
              </a:endParaRPr>
            </a:p>
          </p:txBody>
        </p:sp>
        <p:sp>
          <p:nvSpPr>
            <p:cNvPr id="47" name="矩形 46"/>
            <p:cNvSpPr/>
            <p:nvPr>
              <p:custDataLst>
                <p:tags r:id="rId12"/>
              </p:custDataLst>
            </p:nvPr>
          </p:nvSpPr>
          <p:spPr>
            <a:xfrm>
              <a:off x="4978402" y="3782214"/>
              <a:ext cx="2235198" cy="1476375"/>
            </a:xfrm>
            <a:prstGeom prst="rect">
              <a:avLst/>
            </a:prstGeom>
          </p:spPr>
          <p:txBody>
            <a:bodyPr wrap="square">
              <a:spAutoFit/>
            </a:bodyPr>
            <a:lstStyle/>
            <a:p>
              <a:pPr>
                <a:lnSpc>
                  <a:spcPct val="150000"/>
                </a:lnSpc>
              </a:pPr>
              <a:r>
                <a:rPr lang="zh-CN" altLang="en-US" sz="1000">
                  <a:solidFill>
                    <a:srgbClr val="2D2D2D"/>
                  </a:solidFill>
                  <a:cs typeface="+mn-ea"/>
                  <a:sym typeface="+mn-lt"/>
                </a:rPr>
                <a:t>请在此处输入文本内容请在此处输入文本内容请在此处输入文本内容</a:t>
              </a:r>
              <a:endParaRPr lang="en-US" altLang="zh-CN" sz="1000" b="1" dirty="0">
                <a:solidFill>
                  <a:schemeClr val="tx1">
                    <a:lumMod val="75000"/>
                    <a:lumOff val="25000"/>
                  </a:schemeClr>
                </a:solidFill>
                <a:cs typeface="+mn-ea"/>
                <a:sym typeface="+mn-lt"/>
              </a:endParaRPr>
            </a:p>
            <a:p>
              <a:pPr>
                <a:lnSpc>
                  <a:spcPct val="150000"/>
                </a:lnSpc>
              </a:pPr>
              <a:r>
                <a:rPr lang="zh-CN" altLang="en-US" sz="1000">
                  <a:solidFill>
                    <a:srgbClr val="2D2D2D"/>
                  </a:solidFill>
                  <a:cs typeface="+mn-ea"/>
                  <a:sym typeface="+mn-lt"/>
                </a:rPr>
                <a:t>请在此处输入文本内容请在此处输入文本内容请在此处输入文本内容</a:t>
              </a:r>
              <a:endParaRPr lang="en-US" altLang="zh-CN" sz="1000" b="1" dirty="0">
                <a:solidFill>
                  <a:schemeClr val="tx1">
                    <a:lumMod val="75000"/>
                    <a:lumOff val="25000"/>
                  </a:schemeClr>
                </a:solidFill>
                <a:cs typeface="+mn-ea"/>
                <a:sym typeface="+mn-lt"/>
              </a:endParaRPr>
            </a:p>
            <a:p>
              <a:pPr>
                <a:lnSpc>
                  <a:spcPct val="150000"/>
                </a:lnSpc>
              </a:pPr>
              <a:endParaRPr lang="en-US" altLang="zh-CN" sz="1000" b="1" dirty="0">
                <a:solidFill>
                  <a:schemeClr val="tx1">
                    <a:lumMod val="75000"/>
                    <a:lumOff val="25000"/>
                  </a:schemeClr>
                </a:solidFill>
                <a:cs typeface="+mn-ea"/>
                <a:sym typeface="+mn-lt"/>
              </a:endParaRPr>
            </a:p>
            <a:p>
              <a:pPr algn="ctr">
                <a:lnSpc>
                  <a:spcPct val="150000"/>
                </a:lnSpc>
              </a:pPr>
              <a:endParaRPr lang="en-US" altLang="zh-CN" sz="1000" dirty="0">
                <a:solidFill>
                  <a:schemeClr val="tx1">
                    <a:lumMod val="50000"/>
                    <a:lumOff val="50000"/>
                  </a:schemeClr>
                </a:solidFill>
                <a:latin typeface="思源黑体 CN Light" panose="020B0300000000000000" pitchFamily="34" charset="-122"/>
                <a:ea typeface="思源黑体 CN Light" panose="020B0300000000000000" pitchFamily="34" charset="-122"/>
              </a:endParaRPr>
            </a:p>
          </p:txBody>
        </p:sp>
      </p:grpSp>
      <p:grpSp>
        <p:nvGrpSpPr>
          <p:cNvPr id="49" name="组合 48"/>
          <p:cNvGrpSpPr/>
          <p:nvPr>
            <p:custDataLst>
              <p:tags r:id="rId13"/>
            </p:custDataLst>
          </p:nvPr>
        </p:nvGrpSpPr>
        <p:grpSpPr>
          <a:xfrm>
            <a:off x="1652335" y="3685170"/>
            <a:ext cx="2235198" cy="1829589"/>
            <a:chOff x="4978402" y="3429000"/>
            <a:chExt cx="2235198" cy="1829589"/>
          </a:xfrm>
        </p:grpSpPr>
        <p:sp>
          <p:nvSpPr>
            <p:cNvPr id="50" name="标题 9"/>
            <p:cNvSpPr txBox="1"/>
            <p:nvPr>
              <p:custDataLst>
                <p:tags r:id="rId14"/>
              </p:custDataLst>
            </p:nvPr>
          </p:nvSpPr>
          <p:spPr>
            <a:xfrm>
              <a:off x="5318762" y="3429000"/>
              <a:ext cx="1554480" cy="339725"/>
            </a:xfrm>
            <a:prstGeom prst="rect">
              <a:avLst/>
            </a:prstGeom>
            <a:noFill/>
          </p:spPr>
          <p:txBody>
            <a:bodyPr wrap="none" rtlCol="0">
              <a:spAutoFit/>
            </a:bodyPr>
            <a:lstStyle>
              <a:lvl1pPr algn="ctr" defTabSz="914400" rtl="0" eaLnBrk="1" latinLnBrk="0" hangingPunct="1">
                <a:lnSpc>
                  <a:spcPct val="90000"/>
                </a:lnSpc>
                <a:spcBef>
                  <a:spcPct val="0"/>
                </a:spcBef>
                <a:buNone/>
                <a:defRPr lang="zh-CN" altLang="en-US" sz="2400" kern="1200">
                  <a:solidFill>
                    <a:schemeClr val="accent6">
                      <a:lumMod val="75000"/>
                    </a:schemeClr>
                  </a:solidFill>
                  <a:latin typeface="+mn-lt"/>
                  <a:ea typeface="+mn-ea"/>
                  <a:cs typeface="+mn-cs"/>
                </a:defRPr>
              </a:lvl1pPr>
            </a:lstStyle>
            <a:p>
              <a:r>
                <a:rPr lang="zh-CN" altLang="en-US" sz="1800" dirty="0">
                  <a:solidFill>
                    <a:srgbClr val="2D3E50"/>
                  </a:solidFill>
                  <a:latin typeface="思源黑体 CN Heavy" panose="020B0A00000000000000" pitchFamily="34" charset="-122"/>
                  <a:ea typeface="思源黑体 CN Heavy" panose="020B0A00000000000000" pitchFamily="34" charset="-122"/>
                </a:rPr>
                <a:t>此处添加标题</a:t>
              </a:r>
              <a:endParaRPr lang="zh-CN" altLang="en-US" sz="1800" dirty="0">
                <a:solidFill>
                  <a:srgbClr val="2D3E50"/>
                </a:solidFill>
                <a:latin typeface="思源黑体 CN Heavy" panose="020B0A00000000000000" pitchFamily="34" charset="-122"/>
                <a:ea typeface="思源黑体 CN Heavy" panose="020B0A00000000000000" pitchFamily="34" charset="-122"/>
              </a:endParaRPr>
            </a:p>
          </p:txBody>
        </p:sp>
        <p:sp>
          <p:nvSpPr>
            <p:cNvPr id="51" name="矩形 50"/>
            <p:cNvSpPr/>
            <p:nvPr>
              <p:custDataLst>
                <p:tags r:id="rId15"/>
              </p:custDataLst>
            </p:nvPr>
          </p:nvSpPr>
          <p:spPr>
            <a:xfrm>
              <a:off x="4978402" y="3782214"/>
              <a:ext cx="2235198" cy="1476375"/>
            </a:xfrm>
            <a:prstGeom prst="rect">
              <a:avLst/>
            </a:prstGeom>
          </p:spPr>
          <p:txBody>
            <a:bodyPr wrap="square">
              <a:spAutoFit/>
            </a:bodyPr>
            <a:lstStyle/>
            <a:p>
              <a:pPr>
                <a:lnSpc>
                  <a:spcPct val="150000"/>
                </a:lnSpc>
              </a:pPr>
              <a:r>
                <a:rPr lang="zh-CN" altLang="en-US" sz="1000">
                  <a:solidFill>
                    <a:srgbClr val="2D2D2D"/>
                  </a:solidFill>
                  <a:cs typeface="+mn-ea"/>
                  <a:sym typeface="+mn-lt"/>
                </a:rPr>
                <a:t>请在此处输入文本内容请在此处输入文本内容请在此处输入文本内容</a:t>
              </a:r>
              <a:endParaRPr lang="en-US" altLang="zh-CN" sz="1000" b="1" dirty="0">
                <a:solidFill>
                  <a:schemeClr val="tx1">
                    <a:lumMod val="75000"/>
                    <a:lumOff val="25000"/>
                  </a:schemeClr>
                </a:solidFill>
                <a:cs typeface="+mn-ea"/>
                <a:sym typeface="+mn-lt"/>
              </a:endParaRPr>
            </a:p>
            <a:p>
              <a:pPr>
                <a:lnSpc>
                  <a:spcPct val="150000"/>
                </a:lnSpc>
              </a:pPr>
              <a:r>
                <a:rPr lang="zh-CN" altLang="en-US" sz="1000">
                  <a:solidFill>
                    <a:srgbClr val="2D2D2D"/>
                  </a:solidFill>
                  <a:cs typeface="+mn-ea"/>
                  <a:sym typeface="+mn-lt"/>
                </a:rPr>
                <a:t>请在此处输入文本内容请在此处输入文本内容请在此处输入文本内容</a:t>
              </a:r>
              <a:endParaRPr lang="en-US" altLang="zh-CN" sz="1000" b="1" dirty="0">
                <a:solidFill>
                  <a:schemeClr val="tx1">
                    <a:lumMod val="75000"/>
                    <a:lumOff val="25000"/>
                  </a:schemeClr>
                </a:solidFill>
                <a:cs typeface="+mn-ea"/>
                <a:sym typeface="+mn-lt"/>
              </a:endParaRPr>
            </a:p>
            <a:p>
              <a:pPr>
                <a:lnSpc>
                  <a:spcPct val="150000"/>
                </a:lnSpc>
              </a:pPr>
              <a:endParaRPr lang="en-US" altLang="zh-CN" sz="1000" b="1" dirty="0">
                <a:solidFill>
                  <a:schemeClr val="tx1">
                    <a:lumMod val="75000"/>
                    <a:lumOff val="25000"/>
                  </a:schemeClr>
                </a:solidFill>
                <a:cs typeface="+mn-ea"/>
                <a:sym typeface="+mn-lt"/>
              </a:endParaRPr>
            </a:p>
            <a:p>
              <a:pPr>
                <a:lnSpc>
                  <a:spcPct val="150000"/>
                </a:lnSpc>
              </a:pPr>
              <a:endParaRPr lang="en-US" altLang="zh-CN" sz="1000" dirty="0">
                <a:solidFill>
                  <a:schemeClr val="tx1">
                    <a:lumMod val="50000"/>
                    <a:lumOff val="50000"/>
                  </a:schemeClr>
                </a:solidFill>
                <a:latin typeface="思源黑体 CN Light" panose="020B0300000000000000" pitchFamily="34" charset="-122"/>
                <a:ea typeface="思源黑体 CN Light" panose="020B0300000000000000" pitchFamily="34" charset="-122"/>
              </a:endParaRPr>
            </a:p>
          </p:txBody>
        </p:sp>
      </p:grpSp>
      <p:grpSp>
        <p:nvGrpSpPr>
          <p:cNvPr id="52" name="组合 51"/>
          <p:cNvGrpSpPr/>
          <p:nvPr>
            <p:custDataLst>
              <p:tags r:id="rId16"/>
            </p:custDataLst>
          </p:nvPr>
        </p:nvGrpSpPr>
        <p:grpSpPr>
          <a:xfrm>
            <a:off x="8304467" y="3685170"/>
            <a:ext cx="2235198" cy="1598449"/>
            <a:chOff x="4978402" y="3429000"/>
            <a:chExt cx="2235198" cy="1598449"/>
          </a:xfrm>
        </p:grpSpPr>
        <p:sp>
          <p:nvSpPr>
            <p:cNvPr id="53" name="标题 9"/>
            <p:cNvSpPr txBox="1"/>
            <p:nvPr>
              <p:custDataLst>
                <p:tags r:id="rId17"/>
              </p:custDataLst>
            </p:nvPr>
          </p:nvSpPr>
          <p:spPr>
            <a:xfrm>
              <a:off x="5318761" y="3429000"/>
              <a:ext cx="1554480" cy="339725"/>
            </a:xfrm>
            <a:prstGeom prst="rect">
              <a:avLst/>
            </a:prstGeom>
            <a:noFill/>
          </p:spPr>
          <p:txBody>
            <a:bodyPr wrap="none" rtlCol="0">
              <a:spAutoFit/>
            </a:bodyPr>
            <a:lstStyle>
              <a:lvl1pPr algn="ctr" defTabSz="914400" rtl="0" eaLnBrk="1" latinLnBrk="0" hangingPunct="1">
                <a:lnSpc>
                  <a:spcPct val="90000"/>
                </a:lnSpc>
                <a:spcBef>
                  <a:spcPct val="0"/>
                </a:spcBef>
                <a:buNone/>
                <a:defRPr lang="zh-CN" altLang="en-US" sz="2400" kern="1200">
                  <a:solidFill>
                    <a:schemeClr val="accent6">
                      <a:lumMod val="75000"/>
                    </a:schemeClr>
                  </a:solidFill>
                  <a:latin typeface="+mn-lt"/>
                  <a:ea typeface="+mn-ea"/>
                  <a:cs typeface="+mn-cs"/>
                </a:defRPr>
              </a:lvl1pPr>
            </a:lstStyle>
            <a:p>
              <a:r>
                <a:rPr lang="zh-CN" altLang="en-US" sz="1800" dirty="0">
                  <a:solidFill>
                    <a:srgbClr val="2D3E50"/>
                  </a:solidFill>
                  <a:latin typeface="思源黑体 CN Heavy" panose="020B0A00000000000000" pitchFamily="34" charset="-122"/>
                  <a:ea typeface="思源黑体 CN Heavy" panose="020B0A00000000000000" pitchFamily="34" charset="-122"/>
                </a:rPr>
                <a:t>此处添加标题</a:t>
              </a:r>
              <a:endParaRPr lang="zh-CN" altLang="en-US" sz="1800" dirty="0">
                <a:solidFill>
                  <a:srgbClr val="2D3E50"/>
                </a:solidFill>
                <a:latin typeface="思源黑体 CN Heavy" panose="020B0A00000000000000" pitchFamily="34" charset="-122"/>
                <a:ea typeface="思源黑体 CN Heavy" panose="020B0A00000000000000" pitchFamily="34" charset="-122"/>
              </a:endParaRPr>
            </a:p>
          </p:txBody>
        </p:sp>
        <p:sp>
          <p:nvSpPr>
            <p:cNvPr id="54" name="矩形 53"/>
            <p:cNvSpPr/>
            <p:nvPr>
              <p:custDataLst>
                <p:tags r:id="rId18"/>
              </p:custDataLst>
            </p:nvPr>
          </p:nvSpPr>
          <p:spPr>
            <a:xfrm>
              <a:off x="4978402" y="3782214"/>
              <a:ext cx="2235198" cy="1245235"/>
            </a:xfrm>
            <a:prstGeom prst="rect">
              <a:avLst/>
            </a:prstGeom>
          </p:spPr>
          <p:txBody>
            <a:bodyPr wrap="square">
              <a:spAutoFit/>
            </a:bodyPr>
            <a:lstStyle/>
            <a:p>
              <a:pPr>
                <a:lnSpc>
                  <a:spcPct val="150000"/>
                </a:lnSpc>
              </a:pPr>
              <a:r>
                <a:rPr lang="zh-CN" altLang="en-US" sz="1000">
                  <a:solidFill>
                    <a:srgbClr val="2D2D2D"/>
                  </a:solidFill>
                  <a:cs typeface="+mn-ea"/>
                  <a:sym typeface="+mn-lt"/>
                </a:rPr>
                <a:t>请在此处输入文本内容请在此处输入文本内容请在此处输入文本内容</a:t>
              </a:r>
              <a:endParaRPr lang="en-US" altLang="zh-CN" sz="1000" b="1" dirty="0">
                <a:solidFill>
                  <a:schemeClr val="tx1">
                    <a:lumMod val="75000"/>
                    <a:lumOff val="25000"/>
                  </a:schemeClr>
                </a:solidFill>
                <a:cs typeface="+mn-ea"/>
                <a:sym typeface="+mn-lt"/>
              </a:endParaRPr>
            </a:p>
            <a:p>
              <a:pPr>
                <a:lnSpc>
                  <a:spcPct val="150000"/>
                </a:lnSpc>
              </a:pPr>
              <a:r>
                <a:rPr lang="zh-CN" altLang="en-US" sz="1000">
                  <a:solidFill>
                    <a:srgbClr val="2D2D2D"/>
                  </a:solidFill>
                  <a:cs typeface="+mn-ea"/>
                  <a:sym typeface="+mn-lt"/>
                </a:rPr>
                <a:t>请在此处输入文本内容请在此处输入文本内容请在此处输入文本内容</a:t>
              </a:r>
              <a:endParaRPr lang="en-US" altLang="zh-CN" sz="1000" b="1" dirty="0">
                <a:solidFill>
                  <a:schemeClr val="tx1">
                    <a:lumMod val="75000"/>
                    <a:lumOff val="25000"/>
                  </a:schemeClr>
                </a:solidFill>
                <a:cs typeface="+mn-ea"/>
                <a:sym typeface="+mn-lt"/>
              </a:endParaRPr>
            </a:p>
            <a:p>
              <a:pPr>
                <a:lnSpc>
                  <a:spcPct val="150000"/>
                </a:lnSpc>
              </a:pPr>
              <a:endParaRPr lang="en-US" altLang="zh-CN" sz="1000" dirty="0">
                <a:solidFill>
                  <a:schemeClr val="tx1">
                    <a:lumMod val="50000"/>
                    <a:lumOff val="50000"/>
                  </a:schemeClr>
                </a:solidFill>
                <a:latin typeface="思源黑体 CN Light" panose="020B0300000000000000" pitchFamily="34" charset="-122"/>
                <a:ea typeface="思源黑体 CN Light" panose="020B0300000000000000" pitchFamily="34" charset="-122"/>
              </a:endParaRPr>
            </a:p>
          </p:txBody>
        </p:sp>
      </p:grpSp>
      <p:sp>
        <p:nvSpPr>
          <p:cNvPr id="55" name="Freeform 60"/>
          <p:cNvSpPr>
            <a:spLocks noEditPoints="1"/>
          </p:cNvSpPr>
          <p:nvPr>
            <p:custDataLst>
              <p:tags r:id="rId19"/>
            </p:custDataLst>
          </p:nvPr>
        </p:nvSpPr>
        <p:spPr bwMode="auto">
          <a:xfrm>
            <a:off x="2536280" y="2043603"/>
            <a:ext cx="467312" cy="468852"/>
          </a:xfrm>
          <a:custGeom>
            <a:avLst/>
            <a:gdLst>
              <a:gd name="T0" fmla="*/ 126 w 128"/>
              <a:gd name="T1" fmla="*/ 1 h 128"/>
              <a:gd name="T2" fmla="*/ 124 w 128"/>
              <a:gd name="T3" fmla="*/ 0 h 128"/>
              <a:gd name="T4" fmla="*/ 122 w 128"/>
              <a:gd name="T5" fmla="*/ 1 h 128"/>
              <a:gd name="T6" fmla="*/ 2 w 128"/>
              <a:gd name="T7" fmla="*/ 81 h 128"/>
              <a:gd name="T8" fmla="*/ 0 w 128"/>
              <a:gd name="T9" fmla="*/ 84 h 128"/>
              <a:gd name="T10" fmla="*/ 3 w 128"/>
              <a:gd name="T11" fmla="*/ 88 h 128"/>
              <a:gd name="T12" fmla="*/ 34 w 128"/>
              <a:gd name="T13" fmla="*/ 100 h 128"/>
              <a:gd name="T14" fmla="*/ 49 w 128"/>
              <a:gd name="T15" fmla="*/ 126 h 128"/>
              <a:gd name="T16" fmla="*/ 52 w 128"/>
              <a:gd name="T17" fmla="*/ 128 h 128"/>
              <a:gd name="T18" fmla="*/ 52 w 128"/>
              <a:gd name="T19" fmla="*/ 128 h 128"/>
              <a:gd name="T20" fmla="*/ 55 w 128"/>
              <a:gd name="T21" fmla="*/ 126 h 128"/>
              <a:gd name="T22" fmla="*/ 64 w 128"/>
              <a:gd name="T23" fmla="*/ 112 h 128"/>
              <a:gd name="T24" fmla="*/ 103 w 128"/>
              <a:gd name="T25" fmla="*/ 128 h 128"/>
              <a:gd name="T26" fmla="*/ 104 w 128"/>
              <a:gd name="T27" fmla="*/ 128 h 128"/>
              <a:gd name="T28" fmla="*/ 106 w 128"/>
              <a:gd name="T29" fmla="*/ 127 h 128"/>
              <a:gd name="T30" fmla="*/ 108 w 128"/>
              <a:gd name="T31" fmla="*/ 125 h 128"/>
              <a:gd name="T32" fmla="*/ 128 w 128"/>
              <a:gd name="T33" fmla="*/ 5 h 128"/>
              <a:gd name="T34" fmla="*/ 126 w 128"/>
              <a:gd name="T35" fmla="*/ 1 h 128"/>
              <a:gd name="T36" fmla="*/ 13 w 128"/>
              <a:gd name="T37" fmla="*/ 83 h 128"/>
              <a:gd name="T38" fmla="*/ 105 w 128"/>
              <a:gd name="T39" fmla="*/ 21 h 128"/>
              <a:gd name="T40" fmla="*/ 38 w 128"/>
              <a:gd name="T41" fmla="*/ 93 h 128"/>
              <a:gd name="T42" fmla="*/ 37 w 128"/>
              <a:gd name="T43" fmla="*/ 93 h 128"/>
              <a:gd name="T44" fmla="*/ 13 w 128"/>
              <a:gd name="T45" fmla="*/ 83 h 128"/>
              <a:gd name="T46" fmla="*/ 41 w 128"/>
              <a:gd name="T47" fmla="*/ 96 h 128"/>
              <a:gd name="T48" fmla="*/ 41 w 128"/>
              <a:gd name="T49" fmla="*/ 96 h 128"/>
              <a:gd name="T50" fmla="*/ 117 w 128"/>
              <a:gd name="T51" fmla="*/ 15 h 128"/>
              <a:gd name="T52" fmla="*/ 52 w 128"/>
              <a:gd name="T53" fmla="*/ 116 h 128"/>
              <a:gd name="T54" fmla="*/ 41 w 128"/>
              <a:gd name="T55" fmla="*/ 96 h 128"/>
              <a:gd name="T56" fmla="*/ 101 w 128"/>
              <a:gd name="T57" fmla="*/ 118 h 128"/>
              <a:gd name="T58" fmla="*/ 67 w 128"/>
              <a:gd name="T59" fmla="*/ 105 h 128"/>
              <a:gd name="T60" fmla="*/ 64 w 128"/>
              <a:gd name="T61" fmla="*/ 104 h 128"/>
              <a:gd name="T62" fmla="*/ 117 w 128"/>
              <a:gd name="T63" fmla="*/ 23 h 128"/>
              <a:gd name="T64" fmla="*/ 101 w 128"/>
              <a:gd name="T65" fmla="*/ 118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28" h="128">
                <a:moveTo>
                  <a:pt x="126" y="1"/>
                </a:moveTo>
                <a:cubicBezTo>
                  <a:pt x="126" y="0"/>
                  <a:pt x="125" y="0"/>
                  <a:pt x="124" y="0"/>
                </a:cubicBezTo>
                <a:cubicBezTo>
                  <a:pt x="123" y="0"/>
                  <a:pt x="122" y="0"/>
                  <a:pt x="122" y="1"/>
                </a:cubicBezTo>
                <a:cubicBezTo>
                  <a:pt x="2" y="81"/>
                  <a:pt x="2" y="81"/>
                  <a:pt x="2" y="81"/>
                </a:cubicBezTo>
                <a:cubicBezTo>
                  <a:pt x="1" y="81"/>
                  <a:pt x="0" y="83"/>
                  <a:pt x="0" y="84"/>
                </a:cubicBezTo>
                <a:cubicBezTo>
                  <a:pt x="0" y="86"/>
                  <a:pt x="1" y="87"/>
                  <a:pt x="3" y="88"/>
                </a:cubicBezTo>
                <a:cubicBezTo>
                  <a:pt x="34" y="100"/>
                  <a:pt x="34" y="100"/>
                  <a:pt x="34" y="100"/>
                </a:cubicBezTo>
                <a:cubicBezTo>
                  <a:pt x="49" y="126"/>
                  <a:pt x="49" y="126"/>
                  <a:pt x="49" y="126"/>
                </a:cubicBezTo>
                <a:cubicBezTo>
                  <a:pt x="49" y="127"/>
                  <a:pt x="51" y="128"/>
                  <a:pt x="52" y="128"/>
                </a:cubicBezTo>
                <a:cubicBezTo>
                  <a:pt x="52" y="128"/>
                  <a:pt x="52" y="128"/>
                  <a:pt x="52" y="128"/>
                </a:cubicBezTo>
                <a:cubicBezTo>
                  <a:pt x="53" y="128"/>
                  <a:pt x="55" y="127"/>
                  <a:pt x="55" y="126"/>
                </a:cubicBezTo>
                <a:cubicBezTo>
                  <a:pt x="64" y="112"/>
                  <a:pt x="64" y="112"/>
                  <a:pt x="64" y="112"/>
                </a:cubicBezTo>
                <a:cubicBezTo>
                  <a:pt x="103" y="128"/>
                  <a:pt x="103" y="128"/>
                  <a:pt x="103" y="128"/>
                </a:cubicBezTo>
                <a:cubicBezTo>
                  <a:pt x="103" y="128"/>
                  <a:pt x="103" y="128"/>
                  <a:pt x="104" y="128"/>
                </a:cubicBezTo>
                <a:cubicBezTo>
                  <a:pt x="105" y="128"/>
                  <a:pt x="105" y="128"/>
                  <a:pt x="106" y="127"/>
                </a:cubicBezTo>
                <a:cubicBezTo>
                  <a:pt x="107" y="127"/>
                  <a:pt x="108" y="126"/>
                  <a:pt x="108" y="125"/>
                </a:cubicBezTo>
                <a:cubicBezTo>
                  <a:pt x="128" y="5"/>
                  <a:pt x="128" y="5"/>
                  <a:pt x="128" y="5"/>
                </a:cubicBezTo>
                <a:cubicBezTo>
                  <a:pt x="128" y="3"/>
                  <a:pt x="128" y="2"/>
                  <a:pt x="126" y="1"/>
                </a:cubicBezTo>
                <a:close/>
                <a:moveTo>
                  <a:pt x="13" y="83"/>
                </a:moveTo>
                <a:cubicBezTo>
                  <a:pt x="105" y="21"/>
                  <a:pt x="105" y="21"/>
                  <a:pt x="105" y="21"/>
                </a:cubicBezTo>
                <a:cubicBezTo>
                  <a:pt x="38" y="93"/>
                  <a:pt x="38" y="93"/>
                  <a:pt x="38" y="93"/>
                </a:cubicBezTo>
                <a:cubicBezTo>
                  <a:pt x="37" y="93"/>
                  <a:pt x="37" y="93"/>
                  <a:pt x="37" y="93"/>
                </a:cubicBezTo>
                <a:lnTo>
                  <a:pt x="13" y="83"/>
                </a:lnTo>
                <a:close/>
                <a:moveTo>
                  <a:pt x="41" y="96"/>
                </a:moveTo>
                <a:cubicBezTo>
                  <a:pt x="41" y="96"/>
                  <a:pt x="41" y="96"/>
                  <a:pt x="41" y="96"/>
                </a:cubicBezTo>
                <a:cubicBezTo>
                  <a:pt x="117" y="15"/>
                  <a:pt x="117" y="15"/>
                  <a:pt x="117" y="15"/>
                </a:cubicBezTo>
                <a:cubicBezTo>
                  <a:pt x="52" y="116"/>
                  <a:pt x="52" y="116"/>
                  <a:pt x="52" y="116"/>
                </a:cubicBezTo>
                <a:lnTo>
                  <a:pt x="41" y="96"/>
                </a:lnTo>
                <a:close/>
                <a:moveTo>
                  <a:pt x="101" y="118"/>
                </a:moveTo>
                <a:cubicBezTo>
                  <a:pt x="67" y="105"/>
                  <a:pt x="67" y="105"/>
                  <a:pt x="67" y="105"/>
                </a:cubicBezTo>
                <a:cubicBezTo>
                  <a:pt x="66" y="104"/>
                  <a:pt x="65" y="104"/>
                  <a:pt x="64" y="104"/>
                </a:cubicBezTo>
                <a:cubicBezTo>
                  <a:pt x="117" y="23"/>
                  <a:pt x="117" y="23"/>
                  <a:pt x="117" y="23"/>
                </a:cubicBezTo>
                <a:lnTo>
                  <a:pt x="101" y="118"/>
                </a:lnTo>
                <a:close/>
              </a:path>
            </a:pathLst>
          </a:custGeom>
          <a:solidFill>
            <a:schemeClr val="bg1"/>
          </a:solidFill>
          <a:ln>
            <a:noFill/>
          </a:ln>
        </p:spPr>
        <p:txBody>
          <a:bodyPr vert="horz" wrap="square" lIns="91440" tIns="45720" rIns="91440" bIns="45720" numCol="1" anchor="t" anchorCtr="0" compatLnSpc="1"/>
          <a:lstStyle/>
          <a:p>
            <a:endParaRPr lang="id-ID"/>
          </a:p>
        </p:txBody>
      </p:sp>
      <p:sp>
        <p:nvSpPr>
          <p:cNvPr id="56" name="Freeform 18"/>
          <p:cNvSpPr>
            <a:spLocks noEditPoints="1"/>
          </p:cNvSpPr>
          <p:nvPr>
            <p:custDataLst>
              <p:tags r:id="rId20"/>
            </p:custDataLst>
          </p:nvPr>
        </p:nvSpPr>
        <p:spPr bwMode="auto">
          <a:xfrm>
            <a:off x="5867748" y="2049781"/>
            <a:ext cx="456508" cy="456496"/>
          </a:xfrm>
          <a:custGeom>
            <a:avLst/>
            <a:gdLst>
              <a:gd name="T0" fmla="*/ 122 w 166"/>
              <a:gd name="T1" fmla="*/ 103 h 166"/>
              <a:gd name="T2" fmla="*/ 121 w 166"/>
              <a:gd name="T3" fmla="*/ 101 h 166"/>
              <a:gd name="T4" fmla="*/ 126 w 166"/>
              <a:gd name="T5" fmla="*/ 93 h 166"/>
              <a:gd name="T6" fmla="*/ 130 w 166"/>
              <a:gd name="T7" fmla="*/ 75 h 166"/>
              <a:gd name="T8" fmla="*/ 131 w 166"/>
              <a:gd name="T9" fmla="*/ 66 h 166"/>
              <a:gd name="T10" fmla="*/ 127 w 166"/>
              <a:gd name="T11" fmla="*/ 40 h 166"/>
              <a:gd name="T12" fmla="*/ 112 w 166"/>
              <a:gd name="T13" fmla="*/ 20 h 166"/>
              <a:gd name="T14" fmla="*/ 91 w 166"/>
              <a:gd name="T15" fmla="*/ 5 h 166"/>
              <a:gd name="T16" fmla="*/ 66 w 166"/>
              <a:gd name="T17" fmla="*/ 0 h 166"/>
              <a:gd name="T18" fmla="*/ 53 w 166"/>
              <a:gd name="T19" fmla="*/ 1 h 166"/>
              <a:gd name="T20" fmla="*/ 29 w 166"/>
              <a:gd name="T21" fmla="*/ 11 h 166"/>
              <a:gd name="T22" fmla="*/ 12 w 166"/>
              <a:gd name="T23" fmla="*/ 29 h 166"/>
              <a:gd name="T24" fmla="*/ 1 w 166"/>
              <a:gd name="T25" fmla="*/ 53 h 166"/>
              <a:gd name="T26" fmla="*/ 0 w 166"/>
              <a:gd name="T27" fmla="*/ 66 h 166"/>
              <a:gd name="T28" fmla="*/ 5 w 166"/>
              <a:gd name="T29" fmla="*/ 91 h 166"/>
              <a:gd name="T30" fmla="*/ 20 w 166"/>
              <a:gd name="T31" fmla="*/ 112 h 166"/>
              <a:gd name="T32" fmla="*/ 40 w 166"/>
              <a:gd name="T33" fmla="*/ 127 h 166"/>
              <a:gd name="T34" fmla="*/ 66 w 166"/>
              <a:gd name="T35" fmla="*/ 131 h 166"/>
              <a:gd name="T36" fmla="*/ 75 w 166"/>
              <a:gd name="T37" fmla="*/ 130 h 166"/>
              <a:gd name="T38" fmla="*/ 93 w 166"/>
              <a:gd name="T39" fmla="*/ 126 h 166"/>
              <a:gd name="T40" fmla="*/ 101 w 166"/>
              <a:gd name="T41" fmla="*/ 121 h 166"/>
              <a:gd name="T42" fmla="*/ 143 w 166"/>
              <a:gd name="T43" fmla="*/ 161 h 166"/>
              <a:gd name="T44" fmla="*/ 146 w 166"/>
              <a:gd name="T45" fmla="*/ 165 h 166"/>
              <a:gd name="T46" fmla="*/ 152 w 166"/>
              <a:gd name="T47" fmla="*/ 166 h 166"/>
              <a:gd name="T48" fmla="*/ 161 w 166"/>
              <a:gd name="T49" fmla="*/ 161 h 166"/>
              <a:gd name="T50" fmla="*/ 165 w 166"/>
              <a:gd name="T51" fmla="*/ 158 h 166"/>
              <a:gd name="T52" fmla="*/ 165 w 166"/>
              <a:gd name="T53" fmla="*/ 146 h 166"/>
              <a:gd name="T54" fmla="*/ 66 w 166"/>
              <a:gd name="T55" fmla="*/ 111 h 166"/>
              <a:gd name="T56" fmla="*/ 56 w 166"/>
              <a:gd name="T57" fmla="*/ 109 h 166"/>
              <a:gd name="T58" fmla="*/ 40 w 166"/>
              <a:gd name="T59" fmla="*/ 103 h 166"/>
              <a:gd name="T60" fmla="*/ 29 w 166"/>
              <a:gd name="T61" fmla="*/ 91 h 166"/>
              <a:gd name="T62" fmla="*/ 22 w 166"/>
              <a:gd name="T63" fmla="*/ 75 h 166"/>
              <a:gd name="T64" fmla="*/ 21 w 166"/>
              <a:gd name="T65" fmla="*/ 66 h 166"/>
              <a:gd name="T66" fmla="*/ 24 w 166"/>
              <a:gd name="T67" fmla="*/ 48 h 166"/>
              <a:gd name="T68" fmla="*/ 33 w 166"/>
              <a:gd name="T69" fmla="*/ 33 h 166"/>
              <a:gd name="T70" fmla="*/ 48 w 166"/>
              <a:gd name="T71" fmla="*/ 24 h 166"/>
              <a:gd name="T72" fmla="*/ 66 w 166"/>
              <a:gd name="T73" fmla="*/ 21 h 166"/>
              <a:gd name="T74" fmla="*/ 75 w 166"/>
              <a:gd name="T75" fmla="*/ 22 h 166"/>
              <a:gd name="T76" fmla="*/ 91 w 166"/>
              <a:gd name="T77" fmla="*/ 29 h 166"/>
              <a:gd name="T78" fmla="*/ 103 w 166"/>
              <a:gd name="T79" fmla="*/ 40 h 166"/>
              <a:gd name="T80" fmla="*/ 109 w 166"/>
              <a:gd name="T81" fmla="*/ 56 h 166"/>
              <a:gd name="T82" fmla="*/ 111 w 166"/>
              <a:gd name="T83" fmla="*/ 66 h 166"/>
              <a:gd name="T84" fmla="*/ 107 w 166"/>
              <a:gd name="T85" fmla="*/ 83 h 166"/>
              <a:gd name="T86" fmla="*/ 98 w 166"/>
              <a:gd name="T87" fmla="*/ 98 h 166"/>
              <a:gd name="T88" fmla="*/ 83 w 166"/>
              <a:gd name="T89" fmla="*/ 107 h 166"/>
              <a:gd name="T90" fmla="*/ 66 w 166"/>
              <a:gd name="T91" fmla="*/ 111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66" h="166">
                <a:moveTo>
                  <a:pt x="161" y="143"/>
                </a:moveTo>
                <a:lnTo>
                  <a:pt x="122" y="103"/>
                </a:lnTo>
                <a:lnTo>
                  <a:pt x="122" y="103"/>
                </a:lnTo>
                <a:lnTo>
                  <a:pt x="121" y="101"/>
                </a:lnTo>
                <a:lnTo>
                  <a:pt x="121" y="101"/>
                </a:lnTo>
                <a:lnTo>
                  <a:pt x="126" y="93"/>
                </a:lnTo>
                <a:lnTo>
                  <a:pt x="129" y="84"/>
                </a:lnTo>
                <a:lnTo>
                  <a:pt x="130" y="75"/>
                </a:lnTo>
                <a:lnTo>
                  <a:pt x="131" y="66"/>
                </a:lnTo>
                <a:lnTo>
                  <a:pt x="131" y="66"/>
                </a:lnTo>
                <a:lnTo>
                  <a:pt x="130" y="53"/>
                </a:lnTo>
                <a:lnTo>
                  <a:pt x="127" y="40"/>
                </a:lnTo>
                <a:lnTo>
                  <a:pt x="120" y="29"/>
                </a:lnTo>
                <a:lnTo>
                  <a:pt x="112" y="20"/>
                </a:lnTo>
                <a:lnTo>
                  <a:pt x="103" y="11"/>
                </a:lnTo>
                <a:lnTo>
                  <a:pt x="91" y="5"/>
                </a:lnTo>
                <a:lnTo>
                  <a:pt x="78" y="1"/>
                </a:lnTo>
                <a:lnTo>
                  <a:pt x="66" y="0"/>
                </a:lnTo>
                <a:lnTo>
                  <a:pt x="66" y="0"/>
                </a:lnTo>
                <a:lnTo>
                  <a:pt x="53" y="1"/>
                </a:lnTo>
                <a:lnTo>
                  <a:pt x="40" y="5"/>
                </a:lnTo>
                <a:lnTo>
                  <a:pt x="29" y="11"/>
                </a:lnTo>
                <a:lnTo>
                  <a:pt x="20" y="20"/>
                </a:lnTo>
                <a:lnTo>
                  <a:pt x="12" y="29"/>
                </a:lnTo>
                <a:lnTo>
                  <a:pt x="5" y="40"/>
                </a:lnTo>
                <a:lnTo>
                  <a:pt x="1" y="53"/>
                </a:lnTo>
                <a:lnTo>
                  <a:pt x="0" y="66"/>
                </a:lnTo>
                <a:lnTo>
                  <a:pt x="0" y="66"/>
                </a:lnTo>
                <a:lnTo>
                  <a:pt x="1" y="78"/>
                </a:lnTo>
                <a:lnTo>
                  <a:pt x="5" y="91"/>
                </a:lnTo>
                <a:lnTo>
                  <a:pt x="12" y="103"/>
                </a:lnTo>
                <a:lnTo>
                  <a:pt x="20" y="112"/>
                </a:lnTo>
                <a:lnTo>
                  <a:pt x="29" y="120"/>
                </a:lnTo>
                <a:lnTo>
                  <a:pt x="40" y="127"/>
                </a:lnTo>
                <a:lnTo>
                  <a:pt x="53" y="130"/>
                </a:lnTo>
                <a:lnTo>
                  <a:pt x="66" y="131"/>
                </a:lnTo>
                <a:lnTo>
                  <a:pt x="66" y="131"/>
                </a:lnTo>
                <a:lnTo>
                  <a:pt x="75" y="130"/>
                </a:lnTo>
                <a:lnTo>
                  <a:pt x="84" y="129"/>
                </a:lnTo>
                <a:lnTo>
                  <a:pt x="93" y="126"/>
                </a:lnTo>
                <a:lnTo>
                  <a:pt x="101" y="121"/>
                </a:lnTo>
                <a:lnTo>
                  <a:pt x="101" y="121"/>
                </a:lnTo>
                <a:lnTo>
                  <a:pt x="103" y="122"/>
                </a:lnTo>
                <a:lnTo>
                  <a:pt x="143" y="161"/>
                </a:lnTo>
                <a:lnTo>
                  <a:pt x="143" y="161"/>
                </a:lnTo>
                <a:lnTo>
                  <a:pt x="146" y="165"/>
                </a:lnTo>
                <a:lnTo>
                  <a:pt x="152" y="166"/>
                </a:lnTo>
                <a:lnTo>
                  <a:pt x="152" y="166"/>
                </a:lnTo>
                <a:lnTo>
                  <a:pt x="158" y="165"/>
                </a:lnTo>
                <a:lnTo>
                  <a:pt x="161" y="161"/>
                </a:lnTo>
                <a:lnTo>
                  <a:pt x="161" y="161"/>
                </a:lnTo>
                <a:lnTo>
                  <a:pt x="165" y="158"/>
                </a:lnTo>
                <a:lnTo>
                  <a:pt x="166" y="152"/>
                </a:lnTo>
                <a:lnTo>
                  <a:pt x="165" y="146"/>
                </a:lnTo>
                <a:lnTo>
                  <a:pt x="161" y="143"/>
                </a:lnTo>
                <a:close/>
                <a:moveTo>
                  <a:pt x="66" y="111"/>
                </a:moveTo>
                <a:lnTo>
                  <a:pt x="66" y="111"/>
                </a:lnTo>
                <a:lnTo>
                  <a:pt x="56" y="109"/>
                </a:lnTo>
                <a:lnTo>
                  <a:pt x="48" y="107"/>
                </a:lnTo>
                <a:lnTo>
                  <a:pt x="40" y="103"/>
                </a:lnTo>
                <a:lnTo>
                  <a:pt x="33" y="98"/>
                </a:lnTo>
                <a:lnTo>
                  <a:pt x="29" y="91"/>
                </a:lnTo>
                <a:lnTo>
                  <a:pt x="24" y="83"/>
                </a:lnTo>
                <a:lnTo>
                  <a:pt x="22" y="75"/>
                </a:lnTo>
                <a:lnTo>
                  <a:pt x="21" y="66"/>
                </a:lnTo>
                <a:lnTo>
                  <a:pt x="21" y="66"/>
                </a:lnTo>
                <a:lnTo>
                  <a:pt x="22" y="56"/>
                </a:lnTo>
                <a:lnTo>
                  <a:pt x="24" y="48"/>
                </a:lnTo>
                <a:lnTo>
                  <a:pt x="29" y="40"/>
                </a:lnTo>
                <a:lnTo>
                  <a:pt x="33" y="33"/>
                </a:lnTo>
                <a:lnTo>
                  <a:pt x="40" y="29"/>
                </a:lnTo>
                <a:lnTo>
                  <a:pt x="48" y="24"/>
                </a:lnTo>
                <a:lnTo>
                  <a:pt x="56" y="22"/>
                </a:lnTo>
                <a:lnTo>
                  <a:pt x="66" y="21"/>
                </a:lnTo>
                <a:lnTo>
                  <a:pt x="66" y="21"/>
                </a:lnTo>
                <a:lnTo>
                  <a:pt x="75" y="22"/>
                </a:lnTo>
                <a:lnTo>
                  <a:pt x="83" y="24"/>
                </a:lnTo>
                <a:lnTo>
                  <a:pt x="91" y="29"/>
                </a:lnTo>
                <a:lnTo>
                  <a:pt x="98" y="33"/>
                </a:lnTo>
                <a:lnTo>
                  <a:pt x="103" y="40"/>
                </a:lnTo>
                <a:lnTo>
                  <a:pt x="107" y="48"/>
                </a:lnTo>
                <a:lnTo>
                  <a:pt x="109" y="56"/>
                </a:lnTo>
                <a:lnTo>
                  <a:pt x="111" y="66"/>
                </a:lnTo>
                <a:lnTo>
                  <a:pt x="111" y="66"/>
                </a:lnTo>
                <a:lnTo>
                  <a:pt x="109" y="75"/>
                </a:lnTo>
                <a:lnTo>
                  <a:pt x="107" y="83"/>
                </a:lnTo>
                <a:lnTo>
                  <a:pt x="103" y="91"/>
                </a:lnTo>
                <a:lnTo>
                  <a:pt x="98" y="98"/>
                </a:lnTo>
                <a:lnTo>
                  <a:pt x="91" y="103"/>
                </a:lnTo>
                <a:lnTo>
                  <a:pt x="83" y="107"/>
                </a:lnTo>
                <a:lnTo>
                  <a:pt x="75" y="109"/>
                </a:lnTo>
                <a:lnTo>
                  <a:pt x="66" y="111"/>
                </a:lnTo>
                <a:close/>
              </a:path>
            </a:pathLst>
          </a:custGeom>
          <a:solidFill>
            <a:schemeClr val="bg1"/>
          </a:solidFill>
          <a:ln>
            <a:noFill/>
          </a:ln>
        </p:spPr>
        <p:txBody>
          <a:bodyPr vert="horz" wrap="square" lIns="121920" tIns="60960" rIns="121920" bIns="60960" numCol="1" anchor="t" anchorCtr="0" compatLnSpc="1"/>
          <a:lstStyle/>
          <a:p>
            <a:pPr defTabSz="1219200"/>
            <a:endParaRPr lang="zh-CN" altLang="en-US" sz="2400">
              <a:solidFill>
                <a:srgbClr val="BE4384"/>
              </a:solidFill>
              <a:latin typeface="Book Antiqua" panose="02040602050305030304"/>
              <a:ea typeface="宋体" panose="02010600030101010101" pitchFamily="2" charset="-122"/>
            </a:endParaRPr>
          </a:p>
        </p:txBody>
      </p:sp>
      <p:grpSp>
        <p:nvGrpSpPr>
          <p:cNvPr id="57" name="组合 56"/>
          <p:cNvGrpSpPr/>
          <p:nvPr>
            <p:custDataLst>
              <p:tags r:id="rId21"/>
            </p:custDataLst>
          </p:nvPr>
        </p:nvGrpSpPr>
        <p:grpSpPr>
          <a:xfrm>
            <a:off x="9236760" y="2017657"/>
            <a:ext cx="370610" cy="503500"/>
            <a:chOff x="7137388" y="2549397"/>
            <a:chExt cx="310024" cy="421190"/>
          </a:xfrm>
          <a:solidFill>
            <a:schemeClr val="bg1"/>
          </a:solidFill>
        </p:grpSpPr>
        <p:sp>
          <p:nvSpPr>
            <p:cNvPr id="58" name="Freeform 19"/>
            <p:cNvSpPr>
              <a:spLocks noEditPoints="1"/>
            </p:cNvSpPr>
            <p:nvPr>
              <p:custDataLst>
                <p:tags r:id="rId22"/>
              </p:custDataLst>
            </p:nvPr>
          </p:nvSpPr>
          <p:spPr bwMode="auto">
            <a:xfrm>
              <a:off x="7137388" y="2549397"/>
              <a:ext cx="310024" cy="421190"/>
            </a:xfrm>
            <a:custGeom>
              <a:avLst/>
              <a:gdLst>
                <a:gd name="T0" fmla="*/ 103 w 106"/>
                <a:gd name="T1" fmla="*/ 65 h 144"/>
                <a:gd name="T2" fmla="*/ 94 w 106"/>
                <a:gd name="T3" fmla="*/ 65 h 144"/>
                <a:gd name="T4" fmla="*/ 94 w 106"/>
                <a:gd name="T5" fmla="*/ 41 h 144"/>
                <a:gd name="T6" fmla="*/ 53 w 106"/>
                <a:gd name="T7" fmla="*/ 0 h 144"/>
                <a:gd name="T8" fmla="*/ 12 w 106"/>
                <a:gd name="T9" fmla="*/ 41 h 144"/>
                <a:gd name="T10" fmla="*/ 12 w 106"/>
                <a:gd name="T11" fmla="*/ 65 h 144"/>
                <a:gd name="T12" fmla="*/ 3 w 106"/>
                <a:gd name="T13" fmla="*/ 65 h 144"/>
                <a:gd name="T14" fmla="*/ 0 w 106"/>
                <a:gd name="T15" fmla="*/ 68 h 144"/>
                <a:gd name="T16" fmla="*/ 0 w 106"/>
                <a:gd name="T17" fmla="*/ 141 h 144"/>
                <a:gd name="T18" fmla="*/ 3 w 106"/>
                <a:gd name="T19" fmla="*/ 144 h 144"/>
                <a:gd name="T20" fmla="*/ 103 w 106"/>
                <a:gd name="T21" fmla="*/ 144 h 144"/>
                <a:gd name="T22" fmla="*/ 106 w 106"/>
                <a:gd name="T23" fmla="*/ 141 h 144"/>
                <a:gd name="T24" fmla="*/ 106 w 106"/>
                <a:gd name="T25" fmla="*/ 68 h 144"/>
                <a:gd name="T26" fmla="*/ 103 w 106"/>
                <a:gd name="T27" fmla="*/ 65 h 144"/>
                <a:gd name="T28" fmla="*/ 20 w 106"/>
                <a:gd name="T29" fmla="*/ 41 h 144"/>
                <a:gd name="T30" fmla="*/ 53 w 106"/>
                <a:gd name="T31" fmla="*/ 8 h 144"/>
                <a:gd name="T32" fmla="*/ 86 w 106"/>
                <a:gd name="T33" fmla="*/ 41 h 144"/>
                <a:gd name="T34" fmla="*/ 86 w 106"/>
                <a:gd name="T35" fmla="*/ 65 h 144"/>
                <a:gd name="T36" fmla="*/ 20 w 106"/>
                <a:gd name="T37" fmla="*/ 65 h 144"/>
                <a:gd name="T38" fmla="*/ 20 w 106"/>
                <a:gd name="T39" fmla="*/ 41 h 144"/>
                <a:gd name="T40" fmla="*/ 98 w 106"/>
                <a:gd name="T41" fmla="*/ 136 h 144"/>
                <a:gd name="T42" fmla="*/ 8 w 106"/>
                <a:gd name="T43" fmla="*/ 136 h 144"/>
                <a:gd name="T44" fmla="*/ 8 w 106"/>
                <a:gd name="T45" fmla="*/ 73 h 144"/>
                <a:gd name="T46" fmla="*/ 98 w 106"/>
                <a:gd name="T47" fmla="*/ 73 h 144"/>
                <a:gd name="T48" fmla="*/ 98 w 106"/>
                <a:gd name="T49" fmla="*/ 136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6" h="144">
                  <a:moveTo>
                    <a:pt x="103" y="65"/>
                  </a:moveTo>
                  <a:cubicBezTo>
                    <a:pt x="94" y="65"/>
                    <a:pt x="94" y="65"/>
                    <a:pt x="94" y="65"/>
                  </a:cubicBezTo>
                  <a:cubicBezTo>
                    <a:pt x="94" y="41"/>
                    <a:pt x="94" y="41"/>
                    <a:pt x="94" y="41"/>
                  </a:cubicBezTo>
                  <a:cubicBezTo>
                    <a:pt x="94" y="18"/>
                    <a:pt x="75" y="0"/>
                    <a:pt x="53" y="0"/>
                  </a:cubicBezTo>
                  <a:cubicBezTo>
                    <a:pt x="31" y="0"/>
                    <a:pt x="12" y="18"/>
                    <a:pt x="12" y="41"/>
                  </a:cubicBezTo>
                  <a:cubicBezTo>
                    <a:pt x="12" y="65"/>
                    <a:pt x="12" y="65"/>
                    <a:pt x="12" y="65"/>
                  </a:cubicBezTo>
                  <a:cubicBezTo>
                    <a:pt x="3" y="65"/>
                    <a:pt x="3" y="65"/>
                    <a:pt x="3" y="65"/>
                  </a:cubicBezTo>
                  <a:cubicBezTo>
                    <a:pt x="1" y="65"/>
                    <a:pt x="0" y="66"/>
                    <a:pt x="0" y="68"/>
                  </a:cubicBezTo>
                  <a:cubicBezTo>
                    <a:pt x="0" y="141"/>
                    <a:pt x="0" y="141"/>
                    <a:pt x="0" y="141"/>
                  </a:cubicBezTo>
                  <a:cubicBezTo>
                    <a:pt x="0" y="143"/>
                    <a:pt x="1" y="144"/>
                    <a:pt x="3" y="144"/>
                  </a:cubicBezTo>
                  <a:cubicBezTo>
                    <a:pt x="103" y="144"/>
                    <a:pt x="103" y="144"/>
                    <a:pt x="103" y="144"/>
                  </a:cubicBezTo>
                  <a:cubicBezTo>
                    <a:pt x="105" y="144"/>
                    <a:pt x="106" y="143"/>
                    <a:pt x="106" y="141"/>
                  </a:cubicBezTo>
                  <a:cubicBezTo>
                    <a:pt x="106" y="68"/>
                    <a:pt x="106" y="68"/>
                    <a:pt x="106" y="68"/>
                  </a:cubicBezTo>
                  <a:cubicBezTo>
                    <a:pt x="106" y="66"/>
                    <a:pt x="105" y="65"/>
                    <a:pt x="103" y="65"/>
                  </a:cubicBezTo>
                  <a:close/>
                  <a:moveTo>
                    <a:pt x="20" y="41"/>
                  </a:moveTo>
                  <a:cubicBezTo>
                    <a:pt x="20" y="23"/>
                    <a:pt x="35" y="8"/>
                    <a:pt x="53" y="8"/>
                  </a:cubicBezTo>
                  <a:cubicBezTo>
                    <a:pt x="71" y="8"/>
                    <a:pt x="86" y="23"/>
                    <a:pt x="86" y="41"/>
                  </a:cubicBezTo>
                  <a:cubicBezTo>
                    <a:pt x="86" y="65"/>
                    <a:pt x="86" y="65"/>
                    <a:pt x="86" y="65"/>
                  </a:cubicBezTo>
                  <a:cubicBezTo>
                    <a:pt x="20" y="65"/>
                    <a:pt x="20" y="65"/>
                    <a:pt x="20" y="65"/>
                  </a:cubicBezTo>
                  <a:lnTo>
                    <a:pt x="20" y="41"/>
                  </a:lnTo>
                  <a:close/>
                  <a:moveTo>
                    <a:pt x="98" y="136"/>
                  </a:moveTo>
                  <a:cubicBezTo>
                    <a:pt x="8" y="136"/>
                    <a:pt x="8" y="136"/>
                    <a:pt x="8" y="136"/>
                  </a:cubicBezTo>
                  <a:cubicBezTo>
                    <a:pt x="8" y="73"/>
                    <a:pt x="8" y="73"/>
                    <a:pt x="8" y="73"/>
                  </a:cubicBezTo>
                  <a:cubicBezTo>
                    <a:pt x="98" y="73"/>
                    <a:pt x="98" y="73"/>
                    <a:pt x="98" y="73"/>
                  </a:cubicBezTo>
                  <a:lnTo>
                    <a:pt x="98" y="13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9" name="Freeform 20"/>
            <p:cNvSpPr/>
            <p:nvPr>
              <p:custDataLst>
                <p:tags r:id="rId23"/>
              </p:custDataLst>
            </p:nvPr>
          </p:nvSpPr>
          <p:spPr bwMode="auto">
            <a:xfrm>
              <a:off x="7265844" y="2803840"/>
              <a:ext cx="53112" cy="90167"/>
            </a:xfrm>
            <a:custGeom>
              <a:avLst/>
              <a:gdLst>
                <a:gd name="T0" fmla="*/ 5 w 18"/>
                <a:gd name="T1" fmla="*/ 16 h 31"/>
                <a:gd name="T2" fmla="*/ 5 w 18"/>
                <a:gd name="T3" fmla="*/ 31 h 31"/>
                <a:gd name="T4" fmla="*/ 13 w 18"/>
                <a:gd name="T5" fmla="*/ 31 h 31"/>
                <a:gd name="T6" fmla="*/ 13 w 18"/>
                <a:gd name="T7" fmla="*/ 16 h 31"/>
                <a:gd name="T8" fmla="*/ 18 w 18"/>
                <a:gd name="T9" fmla="*/ 8 h 31"/>
                <a:gd name="T10" fmla="*/ 9 w 18"/>
                <a:gd name="T11" fmla="*/ 0 h 31"/>
                <a:gd name="T12" fmla="*/ 0 w 18"/>
                <a:gd name="T13" fmla="*/ 8 h 31"/>
                <a:gd name="T14" fmla="*/ 5 w 18"/>
                <a:gd name="T15" fmla="*/ 16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 h="31">
                  <a:moveTo>
                    <a:pt x="5" y="16"/>
                  </a:moveTo>
                  <a:cubicBezTo>
                    <a:pt x="5" y="31"/>
                    <a:pt x="5" y="31"/>
                    <a:pt x="5" y="31"/>
                  </a:cubicBezTo>
                  <a:cubicBezTo>
                    <a:pt x="13" y="31"/>
                    <a:pt x="13" y="31"/>
                    <a:pt x="13" y="31"/>
                  </a:cubicBezTo>
                  <a:cubicBezTo>
                    <a:pt x="13" y="16"/>
                    <a:pt x="13" y="16"/>
                    <a:pt x="13" y="16"/>
                  </a:cubicBezTo>
                  <a:cubicBezTo>
                    <a:pt x="16" y="15"/>
                    <a:pt x="18" y="12"/>
                    <a:pt x="18" y="8"/>
                  </a:cubicBezTo>
                  <a:cubicBezTo>
                    <a:pt x="18" y="3"/>
                    <a:pt x="14" y="0"/>
                    <a:pt x="9" y="0"/>
                  </a:cubicBezTo>
                  <a:cubicBezTo>
                    <a:pt x="4" y="0"/>
                    <a:pt x="0" y="3"/>
                    <a:pt x="0" y="8"/>
                  </a:cubicBezTo>
                  <a:cubicBezTo>
                    <a:pt x="0" y="12"/>
                    <a:pt x="2" y="15"/>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4" name="文本框 3"/>
          <p:cNvSpPr txBox="1"/>
          <p:nvPr/>
        </p:nvSpPr>
        <p:spPr>
          <a:xfrm>
            <a:off x="357325" y="253717"/>
            <a:ext cx="3027680" cy="583565"/>
          </a:xfrm>
          <a:prstGeom prst="rect">
            <a:avLst/>
          </a:prstGeom>
          <a:noFill/>
        </p:spPr>
        <p:txBody>
          <a:bodyPr wrap="none" rtlCol="0">
            <a:spAutoFit/>
          </a:bodyPr>
          <a:lstStyle/>
          <a:p>
            <a:r>
              <a:rPr lang="zh-CN" altLang="en-US" sz="3200" dirty="0">
                <a:solidFill>
                  <a:srgbClr val="2D3E50"/>
                </a:solidFill>
                <a:latin typeface="思源黑体 CN Heavy" panose="020B0A00000000000000" pitchFamily="34" charset="-122"/>
                <a:ea typeface="思源黑体 CN Heavy" panose="020B0A00000000000000" pitchFamily="34" charset="-122"/>
              </a:rPr>
              <a:t>在这里输入标题</a:t>
            </a:r>
            <a:endParaRPr lang="zh-CN" altLang="en-US" sz="3200" dirty="0">
              <a:solidFill>
                <a:srgbClr val="2D3E50"/>
              </a:solidFill>
              <a:latin typeface="思源黑体 CN Heavy" panose="020B0A00000000000000" pitchFamily="34" charset="-122"/>
              <a:ea typeface="思源黑体 CN Heavy" panose="020B0A00000000000000" pitchFamily="34" charset="-122"/>
            </a:endParaRPr>
          </a:p>
        </p:txBody>
      </p:sp>
      <p:sp>
        <p:nvSpPr>
          <p:cNvPr id="5" name="矩形 4"/>
          <p:cNvSpPr/>
          <p:nvPr/>
        </p:nvSpPr>
        <p:spPr>
          <a:xfrm>
            <a:off x="3414395" y="499745"/>
            <a:ext cx="2416175" cy="306705"/>
          </a:xfrm>
          <a:prstGeom prst="rect">
            <a:avLst/>
          </a:prstGeom>
        </p:spPr>
        <p:txBody>
          <a:bodyPr wrap="square">
            <a:spAutoFit/>
          </a:bodyPr>
          <a:lstStyle/>
          <a:p>
            <a:pPr algn="dist"/>
            <a:r>
              <a:rPr lang="zh-CN" altLang="en-US" sz="1400" dirty="0">
                <a:solidFill>
                  <a:schemeClr val="bg1">
                    <a:lumMod val="85000"/>
                  </a:schemeClr>
                </a:solidFill>
                <a:latin typeface="Songti SC"/>
              </a:rPr>
              <a:t>笃学</a:t>
            </a:r>
            <a:r>
              <a:rPr lang="en-US" altLang="zh-CN" sz="1400" dirty="0">
                <a:solidFill>
                  <a:schemeClr val="bg1">
                    <a:lumMod val="85000"/>
                  </a:schemeClr>
                </a:solidFill>
                <a:latin typeface="Songti SC"/>
              </a:rPr>
              <a:t> </a:t>
            </a:r>
            <a:r>
              <a:rPr lang="zh-CN" altLang="en-US" sz="1400" dirty="0">
                <a:solidFill>
                  <a:schemeClr val="bg1">
                    <a:lumMod val="85000"/>
                  </a:schemeClr>
                </a:solidFill>
                <a:latin typeface="Songti SC"/>
              </a:rPr>
              <a:t>重行</a:t>
            </a:r>
            <a:r>
              <a:rPr lang="en-US" altLang="zh-CN" sz="1400" dirty="0">
                <a:solidFill>
                  <a:schemeClr val="bg1">
                    <a:lumMod val="85000"/>
                  </a:schemeClr>
                </a:solidFill>
                <a:latin typeface="Songti SC"/>
              </a:rPr>
              <a:t> </a:t>
            </a:r>
            <a:r>
              <a:rPr lang="zh-CN" altLang="en-US" sz="1400" dirty="0">
                <a:solidFill>
                  <a:schemeClr val="bg1">
                    <a:lumMod val="85000"/>
                  </a:schemeClr>
                </a:solidFill>
                <a:latin typeface="Songti SC"/>
              </a:rPr>
              <a:t>修德</a:t>
            </a:r>
            <a:r>
              <a:rPr lang="en-US" altLang="zh-CN" sz="1400" dirty="0">
                <a:solidFill>
                  <a:schemeClr val="bg1">
                    <a:lumMod val="85000"/>
                  </a:schemeClr>
                </a:solidFill>
                <a:latin typeface="Songti SC"/>
              </a:rPr>
              <a:t> </a:t>
            </a:r>
            <a:r>
              <a:rPr lang="zh-CN" altLang="en-US" sz="1400" dirty="0">
                <a:solidFill>
                  <a:schemeClr val="bg1">
                    <a:lumMod val="85000"/>
                  </a:schemeClr>
                </a:solidFill>
                <a:latin typeface="Songti SC"/>
              </a:rPr>
              <a:t>立才</a:t>
            </a:r>
            <a:endParaRPr lang="zh-CN" altLang="en-US" sz="1400" dirty="0">
              <a:solidFill>
                <a:schemeClr val="bg1">
                  <a:lumMod val="85000"/>
                </a:schemeClr>
              </a:solidFill>
              <a:latin typeface="Songti SC"/>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副标题 6"/>
          <p:cNvSpPr>
            <a:spLocks noGrp="1"/>
          </p:cNvSpPr>
          <p:nvPr>
            <p:ph type="subTitle" idx="1"/>
            <p:custDataLst>
              <p:tags r:id="rId1"/>
            </p:custDataLst>
          </p:nvPr>
        </p:nvSpPr>
        <p:spPr/>
        <p:txBody>
          <a:bodyPr/>
          <a:lstStyle/>
          <a:p>
            <a:endParaRPr lang="zh-CN" altLang="en-US"/>
          </a:p>
        </p:txBody>
      </p:sp>
      <p:sp>
        <p:nvSpPr>
          <p:cNvPr id="18" name="文本框 17"/>
          <p:cNvSpPr txBox="1"/>
          <p:nvPr/>
        </p:nvSpPr>
        <p:spPr>
          <a:xfrm>
            <a:off x="357325" y="253717"/>
            <a:ext cx="3027680" cy="583565"/>
          </a:xfrm>
          <a:prstGeom prst="rect">
            <a:avLst/>
          </a:prstGeom>
          <a:noFill/>
        </p:spPr>
        <p:txBody>
          <a:bodyPr wrap="none" rtlCol="0">
            <a:spAutoFit/>
          </a:bodyPr>
          <a:lstStyle/>
          <a:p>
            <a:r>
              <a:rPr lang="zh-CN" altLang="en-US" sz="3200" dirty="0">
                <a:solidFill>
                  <a:srgbClr val="2D3E50"/>
                </a:solidFill>
                <a:latin typeface="思源黑体 CN Heavy" panose="020B0A00000000000000" pitchFamily="34" charset="-122"/>
                <a:ea typeface="思源黑体 CN Heavy" panose="020B0A00000000000000" pitchFamily="34" charset="-122"/>
              </a:rPr>
              <a:t>在这里输入标题</a:t>
            </a:r>
            <a:endParaRPr lang="zh-CN" altLang="en-US" sz="3200" dirty="0">
              <a:solidFill>
                <a:srgbClr val="2D3E50"/>
              </a:solidFill>
              <a:latin typeface="思源黑体 CN Heavy" panose="020B0A00000000000000" pitchFamily="34" charset="-122"/>
              <a:ea typeface="思源黑体 CN Heavy" panose="020B0A00000000000000" pitchFamily="34" charset="-122"/>
            </a:endParaRPr>
          </a:p>
        </p:txBody>
      </p:sp>
      <p:sp>
        <p:nvSpPr>
          <p:cNvPr id="2" name="矩形 1"/>
          <p:cNvSpPr/>
          <p:nvPr/>
        </p:nvSpPr>
        <p:spPr>
          <a:xfrm>
            <a:off x="3414395" y="499745"/>
            <a:ext cx="2416175" cy="306705"/>
          </a:xfrm>
          <a:prstGeom prst="rect">
            <a:avLst/>
          </a:prstGeom>
        </p:spPr>
        <p:txBody>
          <a:bodyPr wrap="square">
            <a:spAutoFit/>
          </a:bodyPr>
          <a:lstStyle/>
          <a:p>
            <a:pPr algn="dist"/>
            <a:r>
              <a:rPr lang="zh-CN" altLang="en-US" sz="1400" dirty="0">
                <a:solidFill>
                  <a:schemeClr val="bg1">
                    <a:lumMod val="85000"/>
                  </a:schemeClr>
                </a:solidFill>
                <a:latin typeface="Songti SC"/>
              </a:rPr>
              <a:t>笃学</a:t>
            </a:r>
            <a:r>
              <a:rPr lang="en-US" altLang="zh-CN" sz="1400" dirty="0">
                <a:solidFill>
                  <a:schemeClr val="bg1">
                    <a:lumMod val="85000"/>
                  </a:schemeClr>
                </a:solidFill>
                <a:latin typeface="Songti SC"/>
              </a:rPr>
              <a:t> </a:t>
            </a:r>
            <a:r>
              <a:rPr lang="zh-CN" altLang="en-US" sz="1400" dirty="0">
                <a:solidFill>
                  <a:schemeClr val="bg1">
                    <a:lumMod val="85000"/>
                  </a:schemeClr>
                </a:solidFill>
                <a:latin typeface="Songti SC"/>
              </a:rPr>
              <a:t>重行</a:t>
            </a:r>
            <a:r>
              <a:rPr lang="en-US" altLang="zh-CN" sz="1400" dirty="0">
                <a:solidFill>
                  <a:schemeClr val="bg1">
                    <a:lumMod val="85000"/>
                  </a:schemeClr>
                </a:solidFill>
                <a:latin typeface="Songti SC"/>
              </a:rPr>
              <a:t> </a:t>
            </a:r>
            <a:r>
              <a:rPr lang="zh-CN" altLang="en-US" sz="1400" dirty="0">
                <a:solidFill>
                  <a:schemeClr val="bg1">
                    <a:lumMod val="85000"/>
                  </a:schemeClr>
                </a:solidFill>
                <a:latin typeface="Songti SC"/>
              </a:rPr>
              <a:t>修德</a:t>
            </a:r>
            <a:r>
              <a:rPr lang="en-US" altLang="zh-CN" sz="1400" dirty="0">
                <a:solidFill>
                  <a:schemeClr val="bg1">
                    <a:lumMod val="85000"/>
                  </a:schemeClr>
                </a:solidFill>
                <a:latin typeface="Songti SC"/>
              </a:rPr>
              <a:t> </a:t>
            </a:r>
            <a:r>
              <a:rPr lang="zh-CN" altLang="en-US" sz="1400" dirty="0">
                <a:solidFill>
                  <a:schemeClr val="bg1">
                    <a:lumMod val="85000"/>
                  </a:schemeClr>
                </a:solidFill>
                <a:latin typeface="Songti SC"/>
              </a:rPr>
              <a:t>立才</a:t>
            </a:r>
            <a:endParaRPr lang="zh-CN" altLang="en-US" sz="1400" dirty="0">
              <a:solidFill>
                <a:schemeClr val="bg1">
                  <a:lumMod val="85000"/>
                </a:schemeClr>
              </a:solidFill>
              <a:latin typeface="Songti SC"/>
            </a:endParaRPr>
          </a:p>
        </p:txBody>
      </p:sp>
      <p:sp>
        <p:nvSpPr>
          <p:cNvPr id="5" name="矩形 4"/>
          <p:cNvSpPr/>
          <p:nvPr/>
        </p:nvSpPr>
        <p:spPr>
          <a:xfrm>
            <a:off x="6291122" y="1814371"/>
            <a:ext cx="5164278" cy="3400425"/>
          </a:xfrm>
          <a:prstGeom prst="rect">
            <a:avLst/>
          </a:prstGeom>
          <a:solidFill>
            <a:srgbClr val="2D3E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6650868" y="2111013"/>
            <a:ext cx="2316480" cy="460375"/>
          </a:xfrm>
          <a:prstGeom prst="rect">
            <a:avLst/>
          </a:prstGeom>
        </p:spPr>
        <p:txBody>
          <a:bodyPr wrap="none">
            <a:spAutoFit/>
          </a:bodyPr>
          <a:lstStyle/>
          <a:p>
            <a:r>
              <a:rPr lang="zh-CN" altLang="en-US" sz="2400" dirty="0">
                <a:solidFill>
                  <a:schemeClr val="bg1"/>
                </a:solidFill>
              </a:rPr>
              <a:t>在这里输入内容</a:t>
            </a:r>
            <a:endParaRPr lang="zh-CN" altLang="en-US" sz="2400" dirty="0">
              <a:solidFill>
                <a:schemeClr val="bg1"/>
              </a:solidFill>
            </a:endParaRPr>
          </a:p>
        </p:txBody>
      </p:sp>
      <p:sp>
        <p:nvSpPr>
          <p:cNvPr id="16" name="Rectangle 20"/>
          <p:cNvSpPr/>
          <p:nvPr/>
        </p:nvSpPr>
        <p:spPr>
          <a:xfrm>
            <a:off x="6684488" y="2769832"/>
            <a:ext cx="4546278" cy="1476375"/>
          </a:xfrm>
          <a:prstGeom prst="rect">
            <a:avLst/>
          </a:prstGeom>
        </p:spPr>
        <p:txBody>
          <a:bodyPr wrap="square">
            <a:spAutoFit/>
          </a:bodyPr>
          <a:lstStyle/>
          <a:p>
            <a:pPr>
              <a:lnSpc>
                <a:spcPct val="150000"/>
              </a:lnSpc>
            </a:pPr>
            <a:r>
              <a:rPr lang="zh-CN" altLang="en-US" sz="1200" dirty="0">
                <a:solidFill>
                  <a:schemeClr val="bg1"/>
                </a:solidFill>
                <a:latin typeface="思源黑体 CN Light" panose="020B0300000000000000" pitchFamily="34" charset="-122"/>
                <a:ea typeface="思源黑体 CN Light" panose="020B0300000000000000" pitchFamily="34" charset="-122"/>
                <a:sym typeface="+mn-ea"/>
              </a:rPr>
              <a:t>在这里输入内容在这里输入内容</a:t>
            </a:r>
            <a:endParaRPr lang="zh-CN" altLang="en-US" sz="1200" dirty="0">
              <a:solidFill>
                <a:schemeClr val="bg1"/>
              </a:solidFill>
              <a:latin typeface="思源黑体 CN Light" panose="020B0300000000000000" pitchFamily="34" charset="-122"/>
              <a:ea typeface="思源黑体 CN Light" panose="020B0300000000000000" pitchFamily="34" charset="-122"/>
            </a:endParaRPr>
          </a:p>
          <a:p>
            <a:pPr>
              <a:lnSpc>
                <a:spcPct val="150000"/>
              </a:lnSpc>
            </a:pPr>
            <a:r>
              <a:rPr lang="zh-CN" altLang="en-US" sz="1200" dirty="0">
                <a:solidFill>
                  <a:schemeClr val="bg1"/>
                </a:solidFill>
                <a:latin typeface="思源黑体 CN Light" panose="020B0300000000000000" pitchFamily="34" charset="-122"/>
                <a:ea typeface="思源黑体 CN Light" panose="020B0300000000000000" pitchFamily="34" charset="-122"/>
                <a:sym typeface="+mn-ea"/>
              </a:rPr>
              <a:t>在这里输入内容在这里输入内容</a:t>
            </a:r>
            <a:endParaRPr lang="zh-CN" altLang="en-US" sz="1200" dirty="0">
              <a:solidFill>
                <a:schemeClr val="bg1"/>
              </a:solidFill>
              <a:latin typeface="思源黑体 CN Light" panose="020B0300000000000000" pitchFamily="34" charset="-122"/>
              <a:ea typeface="思源黑体 CN Light" panose="020B0300000000000000" pitchFamily="34" charset="-122"/>
            </a:endParaRPr>
          </a:p>
          <a:p>
            <a:pPr>
              <a:lnSpc>
                <a:spcPct val="150000"/>
              </a:lnSpc>
            </a:pPr>
            <a:r>
              <a:rPr lang="zh-CN" altLang="en-US" sz="1200" dirty="0">
                <a:solidFill>
                  <a:schemeClr val="bg1"/>
                </a:solidFill>
                <a:latin typeface="思源黑体 CN Light" panose="020B0300000000000000" pitchFamily="34" charset="-122"/>
                <a:ea typeface="思源黑体 CN Light" panose="020B0300000000000000" pitchFamily="34" charset="-122"/>
                <a:sym typeface="+mn-ea"/>
              </a:rPr>
              <a:t>在这里输入内容在这里输入内容</a:t>
            </a:r>
            <a:endParaRPr lang="zh-CN" altLang="en-US" sz="1200" dirty="0">
              <a:solidFill>
                <a:schemeClr val="bg1"/>
              </a:solidFill>
              <a:latin typeface="思源黑体 CN Light" panose="020B0300000000000000" pitchFamily="34" charset="-122"/>
              <a:ea typeface="思源黑体 CN Light" panose="020B0300000000000000" pitchFamily="34" charset="-122"/>
            </a:endParaRPr>
          </a:p>
          <a:p>
            <a:pPr>
              <a:lnSpc>
                <a:spcPct val="150000"/>
              </a:lnSpc>
            </a:pPr>
            <a:r>
              <a:rPr lang="zh-CN" altLang="en-US" sz="1200" dirty="0">
                <a:solidFill>
                  <a:schemeClr val="bg1"/>
                </a:solidFill>
                <a:latin typeface="思源黑体 CN Light" panose="020B0300000000000000" pitchFamily="34" charset="-122"/>
                <a:ea typeface="思源黑体 CN Light" panose="020B0300000000000000" pitchFamily="34" charset="-122"/>
                <a:sym typeface="+mn-ea"/>
              </a:rPr>
              <a:t>在这里输入内容在这里输入内容</a:t>
            </a:r>
            <a:endParaRPr lang="zh-CN" altLang="en-US" sz="1200" dirty="0">
              <a:solidFill>
                <a:schemeClr val="bg1"/>
              </a:solidFill>
              <a:latin typeface="思源黑体 CN Light" panose="020B0300000000000000" pitchFamily="34" charset="-122"/>
              <a:ea typeface="思源黑体 CN Light" panose="020B0300000000000000" pitchFamily="34" charset="-122"/>
            </a:endParaRPr>
          </a:p>
          <a:p>
            <a:pPr>
              <a:lnSpc>
                <a:spcPct val="150000"/>
              </a:lnSpc>
            </a:pPr>
            <a:endParaRPr lang="zh-CN" altLang="en-US" sz="1200" dirty="0">
              <a:solidFill>
                <a:schemeClr val="bg1"/>
              </a:solidFill>
              <a:latin typeface="思源黑体 CN Light" panose="020B0300000000000000" pitchFamily="34" charset="-122"/>
              <a:ea typeface="思源黑体 CN Light" panose="020B0300000000000000" pitchFamily="34" charset="-122"/>
            </a:endParaRPr>
          </a:p>
        </p:txBody>
      </p:sp>
      <p:pic>
        <p:nvPicPr>
          <p:cNvPr id="21" name="图片 20" descr="E:/Users/YBF/Desktop/校园图片素材/b50a0eac-9deb-496a-9a95-9ff11388829a.jpgb50a0eac-9deb-496a-9a95-9ff11388829a"/>
          <p:cNvPicPr>
            <a:picLocks noChangeAspect="1"/>
          </p:cNvPicPr>
          <p:nvPr/>
        </p:nvPicPr>
        <p:blipFill rotWithShape="1">
          <a:blip r:embed="rId2"/>
          <a:srcRect t="4857" b="4857"/>
          <a:stretch>
            <a:fillRect/>
          </a:stretch>
        </p:blipFill>
        <p:spPr>
          <a:xfrm>
            <a:off x="1000061" y="1814373"/>
            <a:ext cx="5291061" cy="3400425"/>
          </a:xfrm>
          <a:custGeom>
            <a:avLst/>
            <a:gdLst>
              <a:gd name="connsiteX0" fmla="*/ 0 w 5291061"/>
              <a:gd name="connsiteY0" fmla="*/ 0 h 3400425"/>
              <a:gd name="connsiteX1" fmla="*/ 5291061 w 5291061"/>
              <a:gd name="connsiteY1" fmla="*/ 0 h 3400425"/>
              <a:gd name="connsiteX2" fmla="*/ 5291061 w 5291061"/>
              <a:gd name="connsiteY2" fmla="*/ 3400425 h 3400425"/>
              <a:gd name="connsiteX3" fmla="*/ 0 w 5291061"/>
              <a:gd name="connsiteY3" fmla="*/ 3400425 h 3400425"/>
            </a:gdLst>
            <a:ahLst/>
            <a:cxnLst>
              <a:cxn ang="0">
                <a:pos x="connsiteX0" y="connsiteY0"/>
              </a:cxn>
              <a:cxn ang="0">
                <a:pos x="connsiteX1" y="connsiteY1"/>
              </a:cxn>
              <a:cxn ang="0">
                <a:pos x="connsiteX2" y="connsiteY2"/>
              </a:cxn>
              <a:cxn ang="0">
                <a:pos x="connsiteX3" y="connsiteY3"/>
              </a:cxn>
            </a:cxnLst>
            <a:rect l="l" t="t" r="r" b="b"/>
            <a:pathLst>
              <a:path w="5291061" h="3400425">
                <a:moveTo>
                  <a:pt x="0" y="0"/>
                </a:moveTo>
                <a:lnTo>
                  <a:pt x="5291061" y="0"/>
                </a:lnTo>
                <a:lnTo>
                  <a:pt x="5291061" y="3400425"/>
                </a:lnTo>
                <a:lnTo>
                  <a:pt x="0" y="3400425"/>
                </a:lnTo>
                <a:close/>
              </a:path>
            </a:pathLst>
          </a:custGeom>
        </p:spPr>
      </p:pic>
      <p:sp>
        <p:nvSpPr>
          <p:cNvPr id="22" name="矩形 21"/>
          <p:cNvSpPr/>
          <p:nvPr/>
        </p:nvSpPr>
        <p:spPr>
          <a:xfrm>
            <a:off x="6755466" y="2571704"/>
            <a:ext cx="2324240" cy="45719"/>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文本框 17"/>
          <p:cNvSpPr txBox="1"/>
          <p:nvPr/>
        </p:nvSpPr>
        <p:spPr>
          <a:xfrm>
            <a:off x="357325" y="253717"/>
            <a:ext cx="3027680" cy="583565"/>
          </a:xfrm>
          <a:prstGeom prst="rect">
            <a:avLst/>
          </a:prstGeom>
          <a:noFill/>
        </p:spPr>
        <p:txBody>
          <a:bodyPr wrap="none" rtlCol="0">
            <a:spAutoFit/>
          </a:bodyPr>
          <a:lstStyle/>
          <a:p>
            <a:r>
              <a:rPr lang="zh-CN" altLang="en-US" sz="3200" dirty="0">
                <a:solidFill>
                  <a:srgbClr val="2D3E50"/>
                </a:solidFill>
                <a:latin typeface="思源黑体 CN Heavy" panose="020B0A00000000000000" pitchFamily="34" charset="-122"/>
                <a:ea typeface="思源黑体 CN Heavy" panose="020B0A00000000000000" pitchFamily="34" charset="-122"/>
              </a:rPr>
              <a:t>在这里输入标题</a:t>
            </a:r>
            <a:endParaRPr lang="zh-CN" altLang="en-US" sz="3200" dirty="0">
              <a:solidFill>
                <a:srgbClr val="2D3E50"/>
              </a:solidFill>
              <a:latin typeface="思源黑体 CN Heavy" panose="020B0A00000000000000" pitchFamily="34" charset="-122"/>
              <a:ea typeface="思源黑体 CN Heavy" panose="020B0A00000000000000" pitchFamily="34" charset="-122"/>
            </a:endParaRPr>
          </a:p>
        </p:txBody>
      </p:sp>
      <p:sp>
        <p:nvSpPr>
          <p:cNvPr id="2" name="矩形 1"/>
          <p:cNvSpPr/>
          <p:nvPr/>
        </p:nvSpPr>
        <p:spPr>
          <a:xfrm>
            <a:off x="3414395" y="499745"/>
            <a:ext cx="2416175" cy="306705"/>
          </a:xfrm>
          <a:prstGeom prst="rect">
            <a:avLst/>
          </a:prstGeom>
        </p:spPr>
        <p:txBody>
          <a:bodyPr wrap="square">
            <a:spAutoFit/>
          </a:bodyPr>
          <a:lstStyle/>
          <a:p>
            <a:pPr algn="dist"/>
            <a:r>
              <a:rPr lang="zh-CN" altLang="en-US" sz="1400" dirty="0">
                <a:solidFill>
                  <a:schemeClr val="bg1">
                    <a:lumMod val="85000"/>
                  </a:schemeClr>
                </a:solidFill>
                <a:latin typeface="Songti SC"/>
              </a:rPr>
              <a:t>笃学</a:t>
            </a:r>
            <a:r>
              <a:rPr lang="en-US" altLang="zh-CN" sz="1400" dirty="0">
                <a:solidFill>
                  <a:schemeClr val="bg1">
                    <a:lumMod val="85000"/>
                  </a:schemeClr>
                </a:solidFill>
                <a:latin typeface="Songti SC"/>
              </a:rPr>
              <a:t> </a:t>
            </a:r>
            <a:r>
              <a:rPr lang="zh-CN" altLang="en-US" sz="1400" dirty="0">
                <a:solidFill>
                  <a:schemeClr val="bg1">
                    <a:lumMod val="85000"/>
                  </a:schemeClr>
                </a:solidFill>
                <a:latin typeface="Songti SC"/>
              </a:rPr>
              <a:t>重行</a:t>
            </a:r>
            <a:r>
              <a:rPr lang="en-US" altLang="zh-CN" sz="1400" dirty="0">
                <a:solidFill>
                  <a:schemeClr val="bg1">
                    <a:lumMod val="85000"/>
                  </a:schemeClr>
                </a:solidFill>
                <a:latin typeface="Songti SC"/>
              </a:rPr>
              <a:t> </a:t>
            </a:r>
            <a:r>
              <a:rPr lang="zh-CN" altLang="en-US" sz="1400" dirty="0">
                <a:solidFill>
                  <a:schemeClr val="bg1">
                    <a:lumMod val="85000"/>
                  </a:schemeClr>
                </a:solidFill>
                <a:latin typeface="Songti SC"/>
              </a:rPr>
              <a:t>修德</a:t>
            </a:r>
            <a:r>
              <a:rPr lang="en-US" altLang="zh-CN" sz="1400" dirty="0">
                <a:solidFill>
                  <a:schemeClr val="bg1">
                    <a:lumMod val="85000"/>
                  </a:schemeClr>
                </a:solidFill>
                <a:latin typeface="Songti SC"/>
              </a:rPr>
              <a:t> </a:t>
            </a:r>
            <a:r>
              <a:rPr lang="zh-CN" altLang="en-US" sz="1400" dirty="0">
                <a:solidFill>
                  <a:schemeClr val="bg1">
                    <a:lumMod val="85000"/>
                  </a:schemeClr>
                </a:solidFill>
                <a:latin typeface="Songti SC"/>
              </a:rPr>
              <a:t>立才</a:t>
            </a:r>
            <a:endParaRPr lang="zh-CN" altLang="en-US" sz="1400" dirty="0">
              <a:solidFill>
                <a:schemeClr val="bg1">
                  <a:lumMod val="85000"/>
                </a:schemeClr>
              </a:solidFill>
              <a:latin typeface="Songti SC"/>
            </a:endParaRPr>
          </a:p>
        </p:txBody>
      </p:sp>
      <p:sp>
        <p:nvSpPr>
          <p:cNvPr id="3" name="矩形 2"/>
          <p:cNvSpPr/>
          <p:nvPr>
            <p:custDataLst>
              <p:tags r:id="rId1"/>
            </p:custDataLst>
          </p:nvPr>
        </p:nvSpPr>
        <p:spPr>
          <a:xfrm>
            <a:off x="1684656" y="1261249"/>
            <a:ext cx="3993197" cy="2246174"/>
          </a:xfrm>
          <a:prstGeom prst="rect">
            <a:avLst/>
          </a:prstGeom>
          <a:blipFill rotWithShape="1">
            <a:blip r:embed="rId2"/>
            <a:srcRect/>
            <a:stretch>
              <a:fillRect t="-9311" b="-920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cs typeface="+mn-ea"/>
            </a:endParaRPr>
          </a:p>
        </p:txBody>
      </p:sp>
      <p:sp>
        <p:nvSpPr>
          <p:cNvPr id="6" name="矩形 5"/>
          <p:cNvSpPr/>
          <p:nvPr>
            <p:custDataLst>
              <p:tags r:id="rId3"/>
            </p:custDataLst>
          </p:nvPr>
        </p:nvSpPr>
        <p:spPr>
          <a:xfrm>
            <a:off x="7063742" y="3944124"/>
            <a:ext cx="3993197" cy="2246174"/>
          </a:xfrm>
          <a:prstGeom prst="rect">
            <a:avLst/>
          </a:prstGeom>
          <a:blipFill rotWithShape="1">
            <a:blip r:embed="rId4"/>
            <a:srcRect/>
            <a:stretch>
              <a:fillRect t="-9311" b="-920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cs typeface="+mn-ea"/>
            </a:endParaRPr>
          </a:p>
        </p:txBody>
      </p:sp>
      <p:sp>
        <p:nvSpPr>
          <p:cNvPr id="8" name="文本框 7"/>
          <p:cNvSpPr txBox="1"/>
          <p:nvPr>
            <p:custDataLst>
              <p:tags r:id="rId5"/>
            </p:custDataLst>
          </p:nvPr>
        </p:nvSpPr>
        <p:spPr>
          <a:xfrm>
            <a:off x="1684655" y="3881755"/>
            <a:ext cx="3993515" cy="2168525"/>
          </a:xfrm>
          <a:prstGeom prst="rect">
            <a:avLst/>
          </a:prstGeom>
          <a:noFill/>
        </p:spPr>
        <p:txBody>
          <a:bodyPr wrap="square" rtlCol="0">
            <a:spAutoFit/>
          </a:bodyPr>
          <a:lstStyle/>
          <a:p>
            <a:pPr>
              <a:lnSpc>
                <a:spcPct val="150000"/>
              </a:lnSpc>
            </a:pPr>
            <a:r>
              <a:rPr lang="zh-CN" altLang="en-US" spc="120" dirty="0">
                <a:latin typeface="+mn-ea"/>
                <a:cs typeface="+mn-ea"/>
              </a:rPr>
              <a:t>请在此处输入你要阐述的文本内容，推荐中文字体微软雅黑或思源黑体，英文字体</a:t>
            </a:r>
            <a:r>
              <a:rPr lang="en-US" altLang="zh-CN" spc="120" dirty="0">
                <a:latin typeface="+mn-ea"/>
                <a:cs typeface="+mn-ea"/>
              </a:rPr>
              <a:t>Arial</a:t>
            </a:r>
            <a:r>
              <a:rPr lang="zh-CN" altLang="en-US" spc="120" dirty="0">
                <a:latin typeface="+mn-ea"/>
                <a:cs typeface="+mn-ea"/>
              </a:rPr>
              <a:t>，行距选择</a:t>
            </a:r>
            <a:r>
              <a:rPr lang="en-US" altLang="zh-CN" spc="120" dirty="0">
                <a:latin typeface="+mn-ea"/>
                <a:cs typeface="+mn-ea"/>
              </a:rPr>
              <a:t>1.2-</a:t>
            </a:r>
            <a:r>
              <a:rPr lang="en-US" altLang="zh-CN" spc="120" dirty="0">
                <a:latin typeface="+mn-ea"/>
                <a:cs typeface="+mn-ea"/>
              </a:rPr>
              <a:t>1.5</a:t>
            </a:r>
            <a:r>
              <a:rPr lang="zh-CN" altLang="en-US" spc="120" dirty="0">
                <a:latin typeface="+mn-ea"/>
                <a:cs typeface="+mn-ea"/>
              </a:rPr>
              <a:t>倍。</a:t>
            </a:r>
            <a:r>
              <a:rPr lang="en-US" altLang="zh-CN" spc="120" dirty="0">
                <a:latin typeface="+mn-ea"/>
                <a:cs typeface="+mn-ea"/>
              </a:rPr>
              <a:t>PPT</a:t>
            </a:r>
            <a:r>
              <a:rPr lang="zh-CN" altLang="en-US" spc="120" dirty="0">
                <a:latin typeface="+mn-ea"/>
                <a:cs typeface="+mn-ea"/>
              </a:rPr>
              <a:t>中的图片供参考，可以替换成你要展示的图片。</a:t>
            </a:r>
            <a:endParaRPr lang="zh-CN" altLang="en-US" spc="120" dirty="0">
              <a:latin typeface="+mn-ea"/>
              <a:cs typeface="+mn-ea"/>
            </a:endParaRPr>
          </a:p>
        </p:txBody>
      </p:sp>
      <p:sp>
        <p:nvSpPr>
          <p:cNvPr id="9" name="文本框 8"/>
          <p:cNvSpPr txBox="1"/>
          <p:nvPr>
            <p:custDataLst>
              <p:tags r:id="rId6"/>
            </p:custDataLst>
          </p:nvPr>
        </p:nvSpPr>
        <p:spPr>
          <a:xfrm>
            <a:off x="6957061" y="1303556"/>
            <a:ext cx="3993198" cy="2168525"/>
          </a:xfrm>
          <a:prstGeom prst="rect">
            <a:avLst/>
          </a:prstGeom>
          <a:noFill/>
        </p:spPr>
        <p:txBody>
          <a:bodyPr wrap="square" rtlCol="0">
            <a:spAutoFit/>
          </a:bodyPr>
          <a:lstStyle/>
          <a:p>
            <a:pPr>
              <a:lnSpc>
                <a:spcPct val="150000"/>
              </a:lnSpc>
            </a:pPr>
            <a:r>
              <a:rPr lang="zh-CN" altLang="en-US" spc="120" dirty="0">
                <a:latin typeface="+mn-ea"/>
                <a:cs typeface="+mn-ea"/>
              </a:rPr>
              <a:t>请在此处输入你要阐述的文本内容，推荐中文字体微软雅黑或思源黑体，英文字体</a:t>
            </a:r>
            <a:r>
              <a:rPr lang="en-US" altLang="zh-CN" spc="120" dirty="0">
                <a:latin typeface="+mn-ea"/>
                <a:cs typeface="+mn-ea"/>
              </a:rPr>
              <a:t>Arial</a:t>
            </a:r>
            <a:r>
              <a:rPr lang="zh-CN" altLang="en-US" spc="120" dirty="0">
                <a:latin typeface="+mn-ea"/>
                <a:cs typeface="+mn-ea"/>
              </a:rPr>
              <a:t>，行距选择</a:t>
            </a:r>
            <a:r>
              <a:rPr lang="en-US" altLang="zh-CN" spc="120" dirty="0">
                <a:latin typeface="+mn-ea"/>
                <a:cs typeface="+mn-ea"/>
              </a:rPr>
              <a:t>1.2-</a:t>
            </a:r>
            <a:r>
              <a:rPr lang="en-US" altLang="zh-CN" spc="120" dirty="0">
                <a:latin typeface="+mn-ea"/>
                <a:cs typeface="+mn-ea"/>
              </a:rPr>
              <a:t>1.5</a:t>
            </a:r>
            <a:r>
              <a:rPr lang="zh-CN" altLang="en-US" spc="120" dirty="0">
                <a:latin typeface="+mn-ea"/>
                <a:cs typeface="+mn-ea"/>
              </a:rPr>
              <a:t>倍。</a:t>
            </a:r>
            <a:r>
              <a:rPr lang="en-US" altLang="zh-CN" spc="120" dirty="0">
                <a:latin typeface="+mn-ea"/>
                <a:cs typeface="+mn-ea"/>
              </a:rPr>
              <a:t>PPT</a:t>
            </a:r>
            <a:r>
              <a:rPr lang="zh-CN" altLang="en-US" spc="120" dirty="0">
                <a:latin typeface="+mn-ea"/>
                <a:cs typeface="+mn-ea"/>
              </a:rPr>
              <a:t>中的图片供参考，可以替换成你要展示的图片。</a:t>
            </a:r>
            <a:endParaRPr lang="zh-CN" altLang="en-US" spc="120" dirty="0">
              <a:latin typeface="+mn-ea"/>
              <a:cs typeface="+mn-ea"/>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E:/Users/YBF/Desktop/校园图片素材/c8258995-0437-4306-8ca1-00b093948ec9.jpgc8258995-0437-4306-8ca1-00b093948ec9"/>
          <p:cNvPicPr>
            <a:picLocks noChangeAspect="1" noChangeArrowheads="1"/>
          </p:cNvPicPr>
          <p:nvPr/>
        </p:nvPicPr>
        <p:blipFill rotWithShape="1">
          <a:blip r:embed="rId1"/>
          <a:srcRect l="10956" r="10956"/>
          <a:stretch>
            <a:fillRect/>
          </a:stretch>
        </p:blipFill>
        <p:spPr bwMode="auto">
          <a:xfrm>
            <a:off x="870075" y="1507035"/>
            <a:ext cx="5638800" cy="4061049"/>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组合 9"/>
          <p:cNvGrpSpPr/>
          <p:nvPr/>
        </p:nvGrpSpPr>
        <p:grpSpPr>
          <a:xfrm>
            <a:off x="7134112" y="3622992"/>
            <a:ext cx="4043421" cy="469514"/>
            <a:chOff x="7134112" y="3736196"/>
            <a:chExt cx="4043421" cy="469514"/>
          </a:xfrm>
        </p:grpSpPr>
        <p:sp>
          <p:nvSpPr>
            <p:cNvPr id="59" name="Rounded Rectangle 9"/>
            <p:cNvSpPr/>
            <p:nvPr/>
          </p:nvSpPr>
          <p:spPr>
            <a:xfrm>
              <a:off x="7226945" y="3988898"/>
              <a:ext cx="3445818" cy="172015"/>
            </a:xfrm>
            <a:prstGeom prst="roundRect">
              <a:avLst/>
            </a:prstGeom>
            <a:solidFill>
              <a:srgbClr val="2D3E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ounded Rectangle 10"/>
            <p:cNvSpPr/>
            <p:nvPr/>
          </p:nvSpPr>
          <p:spPr>
            <a:xfrm>
              <a:off x="7226945" y="3988898"/>
              <a:ext cx="2158750" cy="172015"/>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sp>
          <p:nvSpPr>
            <p:cNvPr id="65" name="TextBox 18"/>
            <p:cNvSpPr txBox="1"/>
            <p:nvPr/>
          </p:nvSpPr>
          <p:spPr>
            <a:xfrm>
              <a:off x="10747607" y="3944100"/>
              <a:ext cx="429926" cy="261610"/>
            </a:xfrm>
            <a:prstGeom prst="rect">
              <a:avLst/>
            </a:prstGeom>
            <a:noFill/>
          </p:spPr>
          <p:txBody>
            <a:bodyPr wrap="none" rtlCol="0">
              <a:spAutoFit/>
            </a:bodyPr>
            <a:lstStyle/>
            <a:p>
              <a:r>
                <a:rPr lang="en-US" sz="1100" dirty="0">
                  <a:solidFill>
                    <a:srgbClr val="0070C0"/>
                  </a:solidFill>
                </a:rPr>
                <a:t>56%</a:t>
              </a:r>
              <a:endParaRPr lang="en-US" sz="1100" dirty="0">
                <a:solidFill>
                  <a:srgbClr val="0070C0"/>
                </a:solidFill>
              </a:endParaRPr>
            </a:p>
          </p:txBody>
        </p:sp>
        <p:sp>
          <p:nvSpPr>
            <p:cNvPr id="68" name="标题 9"/>
            <p:cNvSpPr txBox="1"/>
            <p:nvPr/>
          </p:nvSpPr>
          <p:spPr>
            <a:xfrm>
              <a:off x="7134112" y="3736196"/>
              <a:ext cx="1107996" cy="258532"/>
            </a:xfrm>
            <a:prstGeom prst="rect">
              <a:avLst/>
            </a:prstGeom>
            <a:noFill/>
          </p:spPr>
          <p:txBody>
            <a:bodyPr wrap="none" rtlCol="0">
              <a:spAutoFit/>
            </a:bodyPr>
            <a:lstStyle>
              <a:lvl1pPr algn="ctr" defTabSz="914400" rtl="0" eaLnBrk="1" latinLnBrk="0" hangingPunct="1">
                <a:lnSpc>
                  <a:spcPct val="90000"/>
                </a:lnSpc>
                <a:spcBef>
                  <a:spcPct val="0"/>
                </a:spcBef>
                <a:buNone/>
                <a:defRPr lang="zh-CN" altLang="en-US" sz="2400" kern="1200">
                  <a:solidFill>
                    <a:schemeClr val="accent6">
                      <a:lumMod val="75000"/>
                    </a:schemeClr>
                  </a:solidFill>
                  <a:latin typeface="+mn-lt"/>
                  <a:ea typeface="+mn-ea"/>
                  <a:cs typeface="+mn-cs"/>
                </a:defRPr>
              </a:lvl1pPr>
            </a:lstStyle>
            <a:p>
              <a:pPr algn="l"/>
              <a:r>
                <a:rPr lang="zh-CN" altLang="en-US" sz="1200" dirty="0">
                  <a:solidFill>
                    <a:srgbClr val="2D3E50"/>
                  </a:solidFill>
                  <a:latin typeface="思源黑体 CN Heavy" panose="020B0A00000000000000" pitchFamily="34" charset="-122"/>
                  <a:ea typeface="思源黑体 CN Heavy" panose="020B0A00000000000000" pitchFamily="34" charset="-122"/>
                </a:rPr>
                <a:t>此处添加标题</a:t>
              </a:r>
              <a:endParaRPr lang="zh-CN" altLang="en-US" sz="1200" dirty="0">
                <a:solidFill>
                  <a:srgbClr val="2D3E50"/>
                </a:solidFill>
                <a:latin typeface="思源黑体 CN Heavy" panose="020B0A00000000000000" pitchFamily="34" charset="-122"/>
                <a:ea typeface="思源黑体 CN Heavy" panose="020B0A00000000000000" pitchFamily="34" charset="-122"/>
              </a:endParaRPr>
            </a:p>
          </p:txBody>
        </p:sp>
      </p:grpSp>
      <p:grpSp>
        <p:nvGrpSpPr>
          <p:cNvPr id="11" name="组合 10"/>
          <p:cNvGrpSpPr/>
          <p:nvPr/>
        </p:nvGrpSpPr>
        <p:grpSpPr>
          <a:xfrm>
            <a:off x="7134112" y="4285711"/>
            <a:ext cx="4043421" cy="461421"/>
            <a:chOff x="7134112" y="4402513"/>
            <a:chExt cx="4043421" cy="461421"/>
          </a:xfrm>
        </p:grpSpPr>
        <p:sp>
          <p:nvSpPr>
            <p:cNvPr id="61" name="Rounded Rectangle 14"/>
            <p:cNvSpPr/>
            <p:nvPr/>
          </p:nvSpPr>
          <p:spPr>
            <a:xfrm>
              <a:off x="7226945" y="4647122"/>
              <a:ext cx="3445818" cy="172015"/>
            </a:xfrm>
            <a:prstGeom prst="roundRect">
              <a:avLst/>
            </a:prstGeom>
            <a:solidFill>
              <a:srgbClr val="2D3E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ounded Rectangle 15"/>
            <p:cNvSpPr/>
            <p:nvPr/>
          </p:nvSpPr>
          <p:spPr>
            <a:xfrm>
              <a:off x="7226945" y="4647122"/>
              <a:ext cx="1650750" cy="172015"/>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TextBox 19"/>
            <p:cNvSpPr txBox="1"/>
            <p:nvPr/>
          </p:nvSpPr>
          <p:spPr>
            <a:xfrm>
              <a:off x="10747607" y="4602324"/>
              <a:ext cx="429926" cy="261610"/>
            </a:xfrm>
            <a:prstGeom prst="rect">
              <a:avLst/>
            </a:prstGeom>
            <a:noFill/>
          </p:spPr>
          <p:txBody>
            <a:bodyPr wrap="none" rtlCol="0">
              <a:spAutoFit/>
            </a:bodyPr>
            <a:lstStyle/>
            <a:p>
              <a:r>
                <a:rPr lang="en-US" sz="1100" dirty="0">
                  <a:solidFill>
                    <a:srgbClr val="0070C0"/>
                  </a:solidFill>
                </a:rPr>
                <a:t>56%</a:t>
              </a:r>
              <a:endParaRPr lang="en-US" sz="1100" dirty="0">
                <a:solidFill>
                  <a:srgbClr val="0070C0"/>
                </a:solidFill>
              </a:endParaRPr>
            </a:p>
          </p:txBody>
        </p:sp>
        <p:sp>
          <p:nvSpPr>
            <p:cNvPr id="69" name="标题 9"/>
            <p:cNvSpPr txBox="1"/>
            <p:nvPr/>
          </p:nvSpPr>
          <p:spPr>
            <a:xfrm>
              <a:off x="7134112" y="4402513"/>
              <a:ext cx="1107996" cy="258532"/>
            </a:xfrm>
            <a:prstGeom prst="rect">
              <a:avLst/>
            </a:prstGeom>
            <a:noFill/>
          </p:spPr>
          <p:txBody>
            <a:bodyPr wrap="none" rtlCol="0">
              <a:spAutoFit/>
            </a:bodyPr>
            <a:lstStyle>
              <a:lvl1pPr algn="ctr" defTabSz="914400" rtl="0" eaLnBrk="1" latinLnBrk="0" hangingPunct="1">
                <a:lnSpc>
                  <a:spcPct val="90000"/>
                </a:lnSpc>
                <a:spcBef>
                  <a:spcPct val="0"/>
                </a:spcBef>
                <a:buNone/>
                <a:defRPr lang="zh-CN" altLang="en-US" sz="2400" kern="1200">
                  <a:solidFill>
                    <a:schemeClr val="accent6">
                      <a:lumMod val="75000"/>
                    </a:schemeClr>
                  </a:solidFill>
                  <a:latin typeface="+mn-lt"/>
                  <a:ea typeface="+mn-ea"/>
                  <a:cs typeface="+mn-cs"/>
                </a:defRPr>
              </a:lvl1pPr>
            </a:lstStyle>
            <a:p>
              <a:pPr algn="l"/>
              <a:r>
                <a:rPr lang="zh-CN" altLang="en-US" sz="1200" dirty="0">
                  <a:solidFill>
                    <a:srgbClr val="2D3E50"/>
                  </a:solidFill>
                  <a:latin typeface="思源黑体 CN Heavy" panose="020B0A00000000000000" pitchFamily="34" charset="-122"/>
                  <a:ea typeface="思源黑体 CN Heavy" panose="020B0A00000000000000" pitchFamily="34" charset="-122"/>
                </a:rPr>
                <a:t>此处添加标题</a:t>
              </a:r>
              <a:endParaRPr lang="zh-CN" altLang="en-US" sz="1200" dirty="0">
                <a:solidFill>
                  <a:srgbClr val="2D3E50"/>
                </a:solidFill>
                <a:latin typeface="思源黑体 CN Heavy" panose="020B0A00000000000000" pitchFamily="34" charset="-122"/>
                <a:ea typeface="思源黑体 CN Heavy" panose="020B0A00000000000000" pitchFamily="34" charset="-122"/>
              </a:endParaRPr>
            </a:p>
          </p:txBody>
        </p:sp>
      </p:grpSp>
      <p:grpSp>
        <p:nvGrpSpPr>
          <p:cNvPr id="73" name="组合 72"/>
          <p:cNvGrpSpPr/>
          <p:nvPr/>
        </p:nvGrpSpPr>
        <p:grpSpPr>
          <a:xfrm>
            <a:off x="7134112" y="4940338"/>
            <a:ext cx="4043421" cy="452534"/>
            <a:chOff x="7134112" y="4940338"/>
            <a:chExt cx="4043421" cy="452534"/>
          </a:xfrm>
        </p:grpSpPr>
        <p:sp>
          <p:nvSpPr>
            <p:cNvPr id="63" name="Rounded Rectangle 16"/>
            <p:cNvSpPr/>
            <p:nvPr/>
          </p:nvSpPr>
          <p:spPr>
            <a:xfrm>
              <a:off x="7226945" y="5176854"/>
              <a:ext cx="3445818" cy="172015"/>
            </a:xfrm>
            <a:prstGeom prst="roundRect">
              <a:avLst/>
            </a:prstGeom>
            <a:solidFill>
              <a:srgbClr val="2D3E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ounded Rectangle 17"/>
            <p:cNvSpPr/>
            <p:nvPr/>
          </p:nvSpPr>
          <p:spPr>
            <a:xfrm>
              <a:off x="7226944" y="5176854"/>
              <a:ext cx="2412750" cy="172015"/>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TextBox 20"/>
            <p:cNvSpPr txBox="1"/>
            <p:nvPr/>
          </p:nvSpPr>
          <p:spPr>
            <a:xfrm>
              <a:off x="10747607" y="5131262"/>
              <a:ext cx="429926" cy="261610"/>
            </a:xfrm>
            <a:prstGeom prst="rect">
              <a:avLst/>
            </a:prstGeom>
            <a:noFill/>
          </p:spPr>
          <p:txBody>
            <a:bodyPr wrap="none" rtlCol="0">
              <a:spAutoFit/>
            </a:bodyPr>
            <a:lstStyle/>
            <a:p>
              <a:r>
                <a:rPr lang="en-US" sz="1100" dirty="0">
                  <a:solidFill>
                    <a:srgbClr val="0070C0"/>
                  </a:solidFill>
                </a:rPr>
                <a:t>56%</a:t>
              </a:r>
              <a:endParaRPr lang="en-US" sz="1100" dirty="0">
                <a:solidFill>
                  <a:srgbClr val="0070C0"/>
                </a:solidFill>
              </a:endParaRPr>
            </a:p>
          </p:txBody>
        </p:sp>
        <p:sp>
          <p:nvSpPr>
            <p:cNvPr id="70" name="标题 9"/>
            <p:cNvSpPr txBox="1"/>
            <p:nvPr/>
          </p:nvSpPr>
          <p:spPr>
            <a:xfrm>
              <a:off x="7134112" y="4940338"/>
              <a:ext cx="1107996" cy="258532"/>
            </a:xfrm>
            <a:prstGeom prst="rect">
              <a:avLst/>
            </a:prstGeom>
            <a:noFill/>
          </p:spPr>
          <p:txBody>
            <a:bodyPr wrap="none" rtlCol="0">
              <a:spAutoFit/>
            </a:bodyPr>
            <a:lstStyle>
              <a:lvl1pPr algn="ctr" defTabSz="914400" rtl="0" eaLnBrk="1" latinLnBrk="0" hangingPunct="1">
                <a:lnSpc>
                  <a:spcPct val="90000"/>
                </a:lnSpc>
                <a:spcBef>
                  <a:spcPct val="0"/>
                </a:spcBef>
                <a:buNone/>
                <a:defRPr lang="zh-CN" altLang="en-US" sz="2400" kern="1200">
                  <a:solidFill>
                    <a:schemeClr val="accent6">
                      <a:lumMod val="75000"/>
                    </a:schemeClr>
                  </a:solidFill>
                  <a:latin typeface="+mn-lt"/>
                  <a:ea typeface="+mn-ea"/>
                  <a:cs typeface="+mn-cs"/>
                </a:defRPr>
              </a:lvl1pPr>
            </a:lstStyle>
            <a:p>
              <a:pPr algn="l"/>
              <a:r>
                <a:rPr lang="zh-CN" altLang="en-US" sz="1200" dirty="0">
                  <a:solidFill>
                    <a:srgbClr val="2D3E50"/>
                  </a:solidFill>
                  <a:latin typeface="思源黑体 CN Heavy" panose="020B0A00000000000000" pitchFamily="34" charset="-122"/>
                  <a:ea typeface="思源黑体 CN Heavy" panose="020B0A00000000000000" pitchFamily="34" charset="-122"/>
                </a:rPr>
                <a:t>此处添加标题</a:t>
              </a:r>
              <a:endParaRPr lang="zh-CN" altLang="en-US" sz="1200" dirty="0">
                <a:solidFill>
                  <a:srgbClr val="2D3E50"/>
                </a:solidFill>
                <a:latin typeface="思源黑体 CN Heavy" panose="020B0A00000000000000" pitchFamily="34" charset="-122"/>
                <a:ea typeface="思源黑体 CN Heavy" panose="020B0A00000000000000" pitchFamily="34" charset="-122"/>
              </a:endParaRPr>
            </a:p>
          </p:txBody>
        </p:sp>
      </p:grpSp>
      <p:sp>
        <p:nvSpPr>
          <p:cNvPr id="71" name="标题 9"/>
          <p:cNvSpPr txBox="1"/>
          <p:nvPr/>
        </p:nvSpPr>
        <p:spPr>
          <a:xfrm>
            <a:off x="7134112" y="1583949"/>
            <a:ext cx="2011680" cy="423545"/>
          </a:xfrm>
          <a:prstGeom prst="rect">
            <a:avLst/>
          </a:prstGeom>
          <a:noFill/>
        </p:spPr>
        <p:txBody>
          <a:bodyPr wrap="none" rtlCol="0">
            <a:spAutoFit/>
          </a:bodyPr>
          <a:lstStyle>
            <a:lvl1pPr algn="ctr" defTabSz="914400" rtl="0" eaLnBrk="1" latinLnBrk="0" hangingPunct="1">
              <a:lnSpc>
                <a:spcPct val="90000"/>
              </a:lnSpc>
              <a:spcBef>
                <a:spcPct val="0"/>
              </a:spcBef>
              <a:buNone/>
              <a:defRPr lang="zh-CN" altLang="en-US" sz="2400" kern="1200">
                <a:solidFill>
                  <a:schemeClr val="accent6">
                    <a:lumMod val="75000"/>
                  </a:schemeClr>
                </a:solidFill>
                <a:latin typeface="+mn-lt"/>
                <a:ea typeface="+mn-ea"/>
                <a:cs typeface="+mn-cs"/>
              </a:defRPr>
            </a:lvl1pPr>
          </a:lstStyle>
          <a:p>
            <a:pPr algn="l"/>
            <a:r>
              <a:rPr lang="zh-CN" altLang="en-US" dirty="0">
                <a:solidFill>
                  <a:srgbClr val="2D3E50"/>
                </a:solidFill>
                <a:latin typeface="思源黑体 CN Heavy" panose="020B0A00000000000000" pitchFamily="34" charset="-122"/>
                <a:ea typeface="思源黑体 CN Heavy" panose="020B0A00000000000000" pitchFamily="34" charset="-122"/>
              </a:rPr>
              <a:t>此处添加标题</a:t>
            </a:r>
            <a:endParaRPr lang="zh-CN" altLang="en-US" dirty="0">
              <a:solidFill>
                <a:srgbClr val="2D3E50"/>
              </a:solidFill>
              <a:latin typeface="思源黑体 CN Heavy" panose="020B0A00000000000000" pitchFamily="34" charset="-122"/>
              <a:ea typeface="思源黑体 CN Heavy" panose="020B0A00000000000000" pitchFamily="34" charset="-122"/>
            </a:endParaRPr>
          </a:p>
        </p:txBody>
      </p:sp>
      <p:sp>
        <p:nvSpPr>
          <p:cNvPr id="72" name="矩形 71"/>
          <p:cNvSpPr/>
          <p:nvPr/>
        </p:nvSpPr>
        <p:spPr>
          <a:xfrm>
            <a:off x="7134111" y="2045142"/>
            <a:ext cx="3834757" cy="1060450"/>
          </a:xfrm>
          <a:prstGeom prst="rect">
            <a:avLst/>
          </a:prstGeom>
        </p:spPr>
        <p:txBody>
          <a:bodyPr wrap="square">
            <a:spAutoFit/>
          </a:bodyPr>
          <a:lstStyle/>
          <a:p>
            <a:pPr>
              <a:lnSpc>
                <a:spcPct val="150000"/>
              </a:lnSpc>
            </a:pPr>
            <a:r>
              <a:rPr lang="zh-CN" altLang="en-US" sz="1050">
                <a:solidFill>
                  <a:srgbClr val="2D2D2D"/>
                </a:solidFill>
                <a:cs typeface="+mn-ea"/>
                <a:sym typeface="+mn-lt"/>
              </a:rPr>
              <a:t>请在此处输入文本内容请在此处输入文本内容请在此处输入文本内容</a:t>
            </a:r>
            <a:endParaRPr lang="en-US" altLang="zh-CN" sz="1050" b="1" dirty="0">
              <a:solidFill>
                <a:schemeClr val="tx1">
                  <a:lumMod val="75000"/>
                  <a:lumOff val="25000"/>
                </a:schemeClr>
              </a:solidFill>
              <a:cs typeface="+mn-ea"/>
              <a:sym typeface="+mn-lt"/>
            </a:endParaRPr>
          </a:p>
          <a:p>
            <a:pPr>
              <a:lnSpc>
                <a:spcPct val="150000"/>
              </a:lnSpc>
            </a:pPr>
            <a:r>
              <a:rPr lang="zh-CN" altLang="en-US" sz="1050">
                <a:solidFill>
                  <a:srgbClr val="2D2D2D"/>
                </a:solidFill>
                <a:cs typeface="+mn-ea"/>
                <a:sym typeface="+mn-lt"/>
              </a:rPr>
              <a:t>请在此处输入文本内容请在此处输入文本内容请在此处输入文本内容</a:t>
            </a:r>
            <a:endParaRPr lang="en-US" altLang="zh-CN" sz="1050" dirty="0">
              <a:solidFill>
                <a:schemeClr val="tx1">
                  <a:lumMod val="50000"/>
                  <a:lumOff val="50000"/>
                </a:schemeClr>
              </a:solidFill>
              <a:latin typeface="思源黑体 CN Light" panose="020B0300000000000000" pitchFamily="34" charset="-122"/>
              <a:ea typeface="思源黑体 CN Light" panose="020B0300000000000000" pitchFamily="34" charset="-122"/>
            </a:endParaRPr>
          </a:p>
        </p:txBody>
      </p:sp>
      <p:sp>
        <p:nvSpPr>
          <p:cNvPr id="4" name="文本框 3"/>
          <p:cNvSpPr txBox="1"/>
          <p:nvPr/>
        </p:nvSpPr>
        <p:spPr>
          <a:xfrm>
            <a:off x="357325" y="253717"/>
            <a:ext cx="3027680" cy="583565"/>
          </a:xfrm>
          <a:prstGeom prst="rect">
            <a:avLst/>
          </a:prstGeom>
          <a:noFill/>
        </p:spPr>
        <p:txBody>
          <a:bodyPr wrap="none" rtlCol="0">
            <a:spAutoFit/>
          </a:bodyPr>
          <a:lstStyle/>
          <a:p>
            <a:r>
              <a:rPr lang="zh-CN" altLang="en-US" sz="3200" dirty="0">
                <a:solidFill>
                  <a:srgbClr val="2D3E50"/>
                </a:solidFill>
                <a:latin typeface="思源黑体 CN Heavy" panose="020B0A00000000000000" pitchFamily="34" charset="-122"/>
                <a:ea typeface="思源黑体 CN Heavy" panose="020B0A00000000000000" pitchFamily="34" charset="-122"/>
              </a:rPr>
              <a:t>在这里输入标题</a:t>
            </a:r>
            <a:endParaRPr lang="zh-CN" altLang="en-US" sz="3200" dirty="0">
              <a:solidFill>
                <a:srgbClr val="2D3E50"/>
              </a:solidFill>
              <a:latin typeface="思源黑体 CN Heavy" panose="020B0A00000000000000" pitchFamily="34" charset="-122"/>
              <a:ea typeface="思源黑体 CN Heavy" panose="020B0A00000000000000" pitchFamily="34" charset="-122"/>
            </a:endParaRPr>
          </a:p>
        </p:txBody>
      </p:sp>
      <p:sp>
        <p:nvSpPr>
          <p:cNvPr id="5" name="矩形 4"/>
          <p:cNvSpPr/>
          <p:nvPr/>
        </p:nvSpPr>
        <p:spPr>
          <a:xfrm>
            <a:off x="3414395" y="499745"/>
            <a:ext cx="2416175" cy="306705"/>
          </a:xfrm>
          <a:prstGeom prst="rect">
            <a:avLst/>
          </a:prstGeom>
        </p:spPr>
        <p:txBody>
          <a:bodyPr wrap="square">
            <a:spAutoFit/>
          </a:bodyPr>
          <a:lstStyle/>
          <a:p>
            <a:pPr algn="dist"/>
            <a:r>
              <a:rPr lang="zh-CN" altLang="en-US" sz="1400" dirty="0">
                <a:solidFill>
                  <a:schemeClr val="bg1">
                    <a:lumMod val="85000"/>
                  </a:schemeClr>
                </a:solidFill>
                <a:latin typeface="Songti SC"/>
              </a:rPr>
              <a:t>笃学</a:t>
            </a:r>
            <a:r>
              <a:rPr lang="en-US" altLang="zh-CN" sz="1400" dirty="0">
                <a:solidFill>
                  <a:schemeClr val="bg1">
                    <a:lumMod val="85000"/>
                  </a:schemeClr>
                </a:solidFill>
                <a:latin typeface="Songti SC"/>
              </a:rPr>
              <a:t> </a:t>
            </a:r>
            <a:r>
              <a:rPr lang="zh-CN" altLang="en-US" sz="1400" dirty="0">
                <a:solidFill>
                  <a:schemeClr val="bg1">
                    <a:lumMod val="85000"/>
                  </a:schemeClr>
                </a:solidFill>
                <a:latin typeface="Songti SC"/>
              </a:rPr>
              <a:t>重行</a:t>
            </a:r>
            <a:r>
              <a:rPr lang="en-US" altLang="zh-CN" sz="1400" dirty="0">
                <a:solidFill>
                  <a:schemeClr val="bg1">
                    <a:lumMod val="85000"/>
                  </a:schemeClr>
                </a:solidFill>
                <a:latin typeface="Songti SC"/>
              </a:rPr>
              <a:t> </a:t>
            </a:r>
            <a:r>
              <a:rPr lang="zh-CN" altLang="en-US" sz="1400" dirty="0">
                <a:solidFill>
                  <a:schemeClr val="bg1">
                    <a:lumMod val="85000"/>
                  </a:schemeClr>
                </a:solidFill>
                <a:latin typeface="Songti SC"/>
              </a:rPr>
              <a:t>修德</a:t>
            </a:r>
            <a:r>
              <a:rPr lang="en-US" altLang="zh-CN" sz="1400" dirty="0">
                <a:solidFill>
                  <a:schemeClr val="bg1">
                    <a:lumMod val="85000"/>
                  </a:schemeClr>
                </a:solidFill>
                <a:latin typeface="Songti SC"/>
              </a:rPr>
              <a:t> </a:t>
            </a:r>
            <a:r>
              <a:rPr lang="zh-CN" altLang="en-US" sz="1400" dirty="0">
                <a:solidFill>
                  <a:schemeClr val="bg1">
                    <a:lumMod val="85000"/>
                  </a:schemeClr>
                </a:solidFill>
                <a:latin typeface="Songti SC"/>
              </a:rPr>
              <a:t>立才</a:t>
            </a:r>
            <a:endParaRPr lang="zh-CN" altLang="en-US" sz="1400" dirty="0">
              <a:solidFill>
                <a:schemeClr val="bg1">
                  <a:lumMod val="85000"/>
                </a:schemeClr>
              </a:solidFill>
              <a:latin typeface="Songti SC"/>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d6f37659-1a9b-47c7-81e3-1cde4a66a526"/>
          <p:cNvPicPr>
            <a:picLocks noChangeAspect="1"/>
          </p:cNvPicPr>
          <p:nvPr/>
        </p:nvPicPr>
        <p:blipFill>
          <a:blip r:embed="rId1"/>
          <a:stretch>
            <a:fillRect/>
          </a:stretch>
        </p:blipFill>
        <p:spPr>
          <a:xfrm>
            <a:off x="953" y="0"/>
            <a:ext cx="12190095" cy="6858000"/>
          </a:xfrm>
          <a:prstGeom prst="rect">
            <a:avLst/>
          </a:prstGeom>
        </p:spPr>
      </p:pic>
      <p:sp>
        <p:nvSpPr>
          <p:cNvPr id="11" name="矩形 10"/>
          <p:cNvSpPr/>
          <p:nvPr/>
        </p:nvSpPr>
        <p:spPr>
          <a:xfrm>
            <a:off x="1270" y="0"/>
            <a:ext cx="12192000" cy="6858000"/>
          </a:xfrm>
          <a:prstGeom prst="rect">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endParaRPr lang="zh-CN" altLang="en-US" sz="2400">
              <a:solidFill>
                <a:prstClr val="white"/>
              </a:solidFill>
              <a:latin typeface="等线" panose="02010600030101010101" charset="-122"/>
              <a:ea typeface="等线" panose="02010600030101010101" charset="-122"/>
            </a:endParaRPr>
          </a:p>
        </p:txBody>
      </p:sp>
      <p:sp>
        <p:nvSpPr>
          <p:cNvPr id="12" name="文本框 11"/>
          <p:cNvSpPr txBox="1"/>
          <p:nvPr/>
        </p:nvSpPr>
        <p:spPr>
          <a:xfrm>
            <a:off x="1877695" y="2791460"/>
            <a:ext cx="8435975" cy="1014730"/>
          </a:xfrm>
          <a:prstGeom prst="rect">
            <a:avLst/>
          </a:prstGeom>
          <a:noFill/>
        </p:spPr>
        <p:txBody>
          <a:bodyPr wrap="square" rtlCol="0">
            <a:spAutoFit/>
          </a:bodyPr>
          <a:lstStyle/>
          <a:p>
            <a:pPr algn="ctr">
              <a:defRPr/>
            </a:pPr>
            <a:r>
              <a:rPr lang="zh-CN" altLang="en-US" sz="6000" spc="300" dirty="0">
                <a:solidFill>
                  <a:prstClr val="white"/>
                </a:solidFill>
                <a:latin typeface="思源黑体 CN Heavy" panose="020B0A00000000000000" pitchFamily="34" charset="-122"/>
                <a:ea typeface="思源黑体 CN Heavy" panose="020B0A00000000000000" pitchFamily="34" charset="-122"/>
              </a:rPr>
              <a:t>请各位专家批评指正！</a:t>
            </a:r>
            <a:endParaRPr lang="zh-CN" altLang="en-US" sz="6000" spc="300" dirty="0">
              <a:solidFill>
                <a:prstClr val="white"/>
              </a:solidFill>
              <a:latin typeface="思源黑体 CN Heavy" panose="020B0A00000000000000" pitchFamily="34" charset="-122"/>
              <a:ea typeface="思源黑体 CN Heavy" panose="020B0A00000000000000" pitchFamily="34" charset="-122"/>
            </a:endParaRPr>
          </a:p>
        </p:txBody>
      </p:sp>
      <p:sp>
        <p:nvSpPr>
          <p:cNvPr id="13" name="矩形 12"/>
          <p:cNvSpPr/>
          <p:nvPr/>
        </p:nvSpPr>
        <p:spPr>
          <a:xfrm>
            <a:off x="3214688" y="3807862"/>
            <a:ext cx="5762624" cy="337185"/>
          </a:xfrm>
          <a:prstGeom prst="rect">
            <a:avLst/>
          </a:prstGeom>
        </p:spPr>
        <p:txBody>
          <a:bodyPr wrap="square">
            <a:spAutoFit/>
          </a:bodyPr>
          <a:lstStyle/>
          <a:p>
            <a:pPr algn="ctr">
              <a:defRPr/>
            </a:pPr>
            <a:r>
              <a:rPr lang="en-US" altLang="zh-CN" sz="1600" dirty="0">
                <a:solidFill>
                  <a:prstClr val="white">
                    <a:alpha val="51000"/>
                  </a:prstClr>
                </a:solidFill>
                <a:ea typeface="思源宋体 CN Light" panose="02020300000000000000" pitchFamily="18" charset="-122"/>
                <a:cs typeface="+mn-lt"/>
              </a:rPr>
              <a:t>Thank you for listening!</a:t>
            </a:r>
            <a:endParaRPr lang="zh-CN" altLang="en-US" sz="1600" dirty="0">
              <a:solidFill>
                <a:prstClr val="white">
                  <a:alpha val="51000"/>
                </a:prstClr>
              </a:solidFill>
              <a:ea typeface="思源宋体 CN Light" panose="02020300000000000000" pitchFamily="18" charset="-122"/>
              <a:cs typeface="+mn-lt"/>
            </a:endParaRPr>
          </a:p>
        </p:txBody>
      </p:sp>
      <p:sp>
        <p:nvSpPr>
          <p:cNvPr id="14" name="矩形: 圆角 13"/>
          <p:cNvSpPr/>
          <p:nvPr/>
        </p:nvSpPr>
        <p:spPr>
          <a:xfrm>
            <a:off x="3733980" y="4480636"/>
            <a:ext cx="2180866" cy="563312"/>
          </a:xfrm>
          <a:prstGeom prst="roundRect">
            <a:avLst>
              <a:gd name="adj" fmla="val 50000"/>
            </a:avLst>
          </a:prstGeom>
          <a:solidFill>
            <a:srgbClr val="00B0F0"/>
          </a:solidFill>
          <a:ln>
            <a:noFill/>
          </a:ln>
          <a:effectLst>
            <a:outerShdw blurRad="330200" dist="38100" dir="5400000" sx="106000" sy="106000" algn="t" rotWithShape="0">
              <a:prstClr val="black">
                <a:alpha val="3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a:solidFill>
                  <a:schemeClr val="bg1"/>
                </a:solidFill>
                <a:latin typeface="思源宋体 CN Light" panose="02020300000000000000" pitchFamily="18" charset="-122"/>
                <a:ea typeface="思源宋体 CN Light" panose="02020300000000000000" pitchFamily="18" charset="-122"/>
              </a:rPr>
              <a:t>汇报人：</a:t>
            </a:r>
            <a:r>
              <a:rPr lang="en-US" altLang="zh-CN" sz="1400" dirty="0">
                <a:solidFill>
                  <a:schemeClr val="bg1"/>
                </a:solidFill>
                <a:latin typeface="思源宋体 CN Light" panose="02020300000000000000" pitchFamily="18" charset="-122"/>
                <a:ea typeface="思源宋体 CN Light" panose="02020300000000000000" pitchFamily="18" charset="-122"/>
              </a:rPr>
              <a:t>XXX</a:t>
            </a:r>
            <a:endParaRPr lang="en-US" altLang="zh-CN" sz="1400" dirty="0">
              <a:solidFill>
                <a:schemeClr val="bg1"/>
              </a:solidFill>
              <a:latin typeface="思源宋体 CN Light" panose="02020300000000000000" pitchFamily="18" charset="-122"/>
              <a:ea typeface="思源宋体 CN Light" panose="02020300000000000000" pitchFamily="18" charset="-122"/>
            </a:endParaRPr>
          </a:p>
        </p:txBody>
      </p:sp>
      <p:sp>
        <p:nvSpPr>
          <p:cNvPr id="15" name="矩形: 圆角 14"/>
          <p:cNvSpPr/>
          <p:nvPr/>
        </p:nvSpPr>
        <p:spPr>
          <a:xfrm>
            <a:off x="6277155" y="4480636"/>
            <a:ext cx="2180866" cy="563312"/>
          </a:xfrm>
          <a:prstGeom prst="roundRect">
            <a:avLst>
              <a:gd name="adj" fmla="val 50000"/>
            </a:avLst>
          </a:prstGeom>
          <a:noFill/>
          <a:ln>
            <a:solidFill>
              <a:schemeClr val="bg1">
                <a:lumMod val="85000"/>
                <a:alpha val="38000"/>
              </a:schemeClr>
            </a:solidFill>
          </a:ln>
          <a:effectLst>
            <a:outerShdw blurRad="330200" dist="38100" dir="5400000" sx="106000" sy="106000" algn="t" rotWithShape="0">
              <a:prstClr val="black">
                <a:alpha val="3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defRPr/>
            </a:pPr>
            <a:r>
              <a:rPr lang="zh-CN" altLang="en-US" sz="1400" dirty="0">
                <a:solidFill>
                  <a:schemeClr val="bg1"/>
                </a:solidFill>
                <a:latin typeface="思源宋体 CN Light" panose="02020300000000000000" pitchFamily="18" charset="-122"/>
                <a:ea typeface="思源宋体 CN Light" panose="02020300000000000000" pitchFamily="18" charset="-122"/>
              </a:rPr>
              <a:t>时间：年月日</a:t>
            </a:r>
            <a:endParaRPr lang="zh-CN" altLang="en-US" sz="1400" dirty="0">
              <a:solidFill>
                <a:schemeClr val="bg1"/>
              </a:solidFill>
              <a:latin typeface="思源宋体 CN Light" panose="02020300000000000000" pitchFamily="18" charset="-122"/>
              <a:ea typeface="思源宋体 CN Light" panose="02020300000000000000" pitchFamily="18" charset="-122"/>
            </a:endParaRPr>
          </a:p>
        </p:txBody>
      </p:sp>
      <p:pic>
        <p:nvPicPr>
          <p:cNvPr id="6" name="图片 5" descr="bbxy(2)"/>
          <p:cNvPicPr>
            <a:picLocks noChangeAspect="1"/>
          </p:cNvPicPr>
          <p:nvPr/>
        </p:nvPicPr>
        <p:blipFill>
          <a:blip r:embed="rId2"/>
          <a:stretch>
            <a:fillRect/>
          </a:stretch>
        </p:blipFill>
        <p:spPr>
          <a:xfrm>
            <a:off x="5056505" y="1854835"/>
            <a:ext cx="2279015" cy="784225"/>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e12150c5-d26d-4131-b35d-a868823c64a0"/>
          <p:cNvPicPr>
            <a:picLocks noChangeAspect="1"/>
          </p:cNvPicPr>
          <p:nvPr/>
        </p:nvPicPr>
        <p:blipFill>
          <a:blip r:embed="rId1"/>
          <a:srcRect l="23358" t="5" r="38543" b="-5"/>
          <a:stretch>
            <a:fillRect/>
          </a:stretch>
        </p:blipFill>
        <p:spPr>
          <a:xfrm>
            <a:off x="-187325" y="0"/>
            <a:ext cx="4798060" cy="6858000"/>
          </a:xfrm>
          <a:prstGeom prst="rect">
            <a:avLst/>
          </a:prstGeom>
        </p:spPr>
      </p:pic>
      <p:sp>
        <p:nvSpPr>
          <p:cNvPr id="11" name="矩形 10"/>
          <p:cNvSpPr/>
          <p:nvPr/>
        </p:nvSpPr>
        <p:spPr>
          <a:xfrm>
            <a:off x="-187325" y="0"/>
            <a:ext cx="4798060" cy="6858000"/>
          </a:xfrm>
          <a:prstGeom prst="rect">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endParaRPr lang="zh-CN" altLang="en-US" sz="2400">
              <a:solidFill>
                <a:prstClr val="white"/>
              </a:solidFill>
              <a:latin typeface="等线" panose="02010600030101010101" charset="-122"/>
              <a:ea typeface="等线" panose="02010600030101010101" charset="-122"/>
            </a:endParaRPr>
          </a:p>
        </p:txBody>
      </p:sp>
      <p:sp>
        <p:nvSpPr>
          <p:cNvPr id="24" name="文本框 29"/>
          <p:cNvSpPr txBox="1"/>
          <p:nvPr>
            <p:custDataLst>
              <p:tags r:id="rId2"/>
            </p:custDataLst>
          </p:nvPr>
        </p:nvSpPr>
        <p:spPr>
          <a:xfrm>
            <a:off x="5965825" y="2949575"/>
            <a:ext cx="3649345" cy="521970"/>
          </a:xfrm>
          <a:prstGeom prst="rect">
            <a:avLst/>
          </a:prstGeom>
          <a:noFill/>
        </p:spPr>
        <p:txBody>
          <a:bodyPr wrap="square" rtlCol="0">
            <a:spAutoFit/>
          </a:bodyPr>
          <a:lstStyle/>
          <a:p>
            <a:r>
              <a:rPr lang="en-US" altLang="zh-CN" sz="2800" dirty="0">
                <a:solidFill>
                  <a:srgbClr val="00B0F0"/>
                </a:solidFill>
                <a:latin typeface="思源黑体 CN Normal" panose="020B0400000000000000" pitchFamily="34" charset="-122"/>
                <a:ea typeface="思源黑体 CN Normal" panose="020B0400000000000000" pitchFamily="34" charset="-122"/>
              </a:rPr>
              <a:t>02</a:t>
            </a:r>
            <a:r>
              <a:rPr lang="en-US" altLang="zh-CN" sz="2400" dirty="0">
                <a:solidFill>
                  <a:schemeClr val="tx1">
                    <a:lumMod val="65000"/>
                    <a:lumOff val="35000"/>
                  </a:schemeClr>
                </a:solidFill>
                <a:latin typeface="思源黑体 CN Normal" panose="020B0400000000000000" pitchFamily="34" charset="-122"/>
                <a:ea typeface="思源黑体 CN Normal" panose="020B0400000000000000" pitchFamily="34" charset="-122"/>
              </a:rPr>
              <a:t>-</a:t>
            </a:r>
            <a:r>
              <a:rPr lang="zh-CN" altLang="en-US" sz="2400" dirty="0">
                <a:solidFill>
                  <a:schemeClr val="tx1">
                    <a:lumMod val="65000"/>
                    <a:lumOff val="35000"/>
                  </a:schemeClr>
                </a:solidFill>
                <a:latin typeface="思源黑体 CN Normal" panose="020B0400000000000000" pitchFamily="34" charset="-122"/>
                <a:ea typeface="思源黑体 CN Normal" panose="020B0400000000000000" pitchFamily="34" charset="-122"/>
                <a:sym typeface="+mn-ea"/>
              </a:rPr>
              <a:t>在这里输入标题</a:t>
            </a:r>
            <a:endParaRPr lang="zh-CN" altLang="en-US" sz="2400" dirty="0">
              <a:solidFill>
                <a:schemeClr val="tx1">
                  <a:lumMod val="65000"/>
                  <a:lumOff val="35000"/>
                </a:schemeClr>
              </a:solidFill>
              <a:latin typeface="思源黑体 CN Normal" panose="020B0400000000000000" pitchFamily="34" charset="-122"/>
              <a:ea typeface="思源黑体 CN Normal" panose="020B0400000000000000" pitchFamily="34" charset="-122"/>
            </a:endParaRPr>
          </a:p>
        </p:txBody>
      </p:sp>
      <p:sp>
        <p:nvSpPr>
          <p:cNvPr id="25" name="矩形 30"/>
          <p:cNvSpPr/>
          <p:nvPr>
            <p:custDataLst>
              <p:tags r:id="rId3"/>
            </p:custDataLst>
          </p:nvPr>
        </p:nvSpPr>
        <p:spPr>
          <a:xfrm>
            <a:off x="6048530" y="3419421"/>
            <a:ext cx="3923326" cy="398780"/>
          </a:xfrm>
          <a:prstGeom prst="rect">
            <a:avLst/>
          </a:prstGeom>
        </p:spPr>
        <p:txBody>
          <a:bodyPr wrap="square">
            <a:spAutoFit/>
          </a:bodyPr>
          <a:lstStyle/>
          <a:p>
            <a:r>
              <a:rPr lang="en-US" altLang="zh-CN" sz="1000" dirty="0">
                <a:solidFill>
                  <a:schemeClr val="tx1">
                    <a:lumMod val="65000"/>
                    <a:lumOff val="35000"/>
                  </a:schemeClr>
                </a:solidFill>
                <a:latin typeface="思源黑体 CN Light" panose="020B0300000000000000" pitchFamily="34" charset="-122"/>
                <a:ea typeface="思源黑体 CN Light" panose="020B0300000000000000" pitchFamily="34" charset="-122"/>
              </a:rPr>
              <a:t>PLEASE ENTER THE TITLE HERE</a:t>
            </a:r>
            <a:endParaRPr lang="en-US" altLang="zh-CN" sz="1000" dirty="0">
              <a:solidFill>
                <a:schemeClr val="tx1">
                  <a:lumMod val="65000"/>
                  <a:lumOff val="35000"/>
                </a:schemeClr>
              </a:solidFill>
              <a:latin typeface="思源黑体 CN Light" panose="020B0300000000000000" pitchFamily="34" charset="-122"/>
              <a:ea typeface="思源黑体 CN Light" panose="020B0300000000000000" pitchFamily="34" charset="-122"/>
            </a:endParaRPr>
          </a:p>
          <a:p>
            <a:endParaRPr lang="en-US" altLang="zh-CN" sz="1000" dirty="0">
              <a:solidFill>
                <a:schemeClr val="tx1">
                  <a:lumMod val="65000"/>
                  <a:lumOff val="35000"/>
                </a:schemeClr>
              </a:solidFill>
              <a:latin typeface="思源黑体 CN Light" panose="020B0300000000000000" pitchFamily="34" charset="-122"/>
              <a:ea typeface="思源黑体 CN Light" panose="020B0300000000000000" pitchFamily="34" charset="-122"/>
            </a:endParaRPr>
          </a:p>
        </p:txBody>
      </p:sp>
      <p:sp>
        <p:nvSpPr>
          <p:cNvPr id="26" name="文本框 25"/>
          <p:cNvSpPr txBox="1"/>
          <p:nvPr>
            <p:custDataLst>
              <p:tags r:id="rId4"/>
            </p:custDataLst>
          </p:nvPr>
        </p:nvSpPr>
        <p:spPr>
          <a:xfrm>
            <a:off x="5965825" y="1753235"/>
            <a:ext cx="3750945" cy="521970"/>
          </a:xfrm>
          <a:prstGeom prst="rect">
            <a:avLst/>
          </a:prstGeom>
          <a:noFill/>
        </p:spPr>
        <p:txBody>
          <a:bodyPr wrap="square" rtlCol="0">
            <a:spAutoFit/>
          </a:bodyPr>
          <a:lstStyle/>
          <a:p>
            <a:r>
              <a:rPr lang="en-US" altLang="zh-CN" sz="2800" b="1" dirty="0">
                <a:solidFill>
                  <a:srgbClr val="00B0F0"/>
                </a:solidFill>
                <a:latin typeface="思源黑体 CN Normal" panose="020B0400000000000000" pitchFamily="34" charset="-122"/>
                <a:ea typeface="思源黑体 CN Normal" panose="020B0400000000000000" pitchFamily="34" charset="-122"/>
              </a:rPr>
              <a:t>01</a:t>
            </a:r>
            <a:r>
              <a:rPr lang="en-US" altLang="zh-CN" sz="2400" dirty="0">
                <a:solidFill>
                  <a:schemeClr val="tx1">
                    <a:lumMod val="65000"/>
                    <a:lumOff val="35000"/>
                  </a:schemeClr>
                </a:solidFill>
                <a:latin typeface="思源黑体 CN Normal" panose="020B0400000000000000" pitchFamily="34" charset="-122"/>
                <a:ea typeface="思源黑体 CN Normal" panose="020B0400000000000000" pitchFamily="34" charset="-122"/>
              </a:rPr>
              <a:t>-</a:t>
            </a:r>
            <a:r>
              <a:rPr lang="zh-CN" altLang="en-US" sz="2400" dirty="0">
                <a:solidFill>
                  <a:schemeClr val="tx1">
                    <a:lumMod val="65000"/>
                    <a:lumOff val="35000"/>
                  </a:schemeClr>
                </a:solidFill>
                <a:latin typeface="思源黑体 CN Normal" panose="020B0400000000000000" pitchFamily="34" charset="-122"/>
                <a:ea typeface="思源黑体 CN Normal" panose="020B0400000000000000" pitchFamily="34" charset="-122"/>
              </a:rPr>
              <a:t>在这里输入标题</a:t>
            </a:r>
            <a:endParaRPr lang="zh-CN" altLang="en-US" sz="2400" dirty="0">
              <a:solidFill>
                <a:schemeClr val="tx1">
                  <a:lumMod val="65000"/>
                  <a:lumOff val="35000"/>
                </a:schemeClr>
              </a:solidFill>
              <a:latin typeface="思源黑体 CN Normal" panose="020B0400000000000000" pitchFamily="34" charset="-122"/>
              <a:ea typeface="思源黑体 CN Normal" panose="020B0400000000000000" pitchFamily="34" charset="-122"/>
            </a:endParaRPr>
          </a:p>
        </p:txBody>
      </p:sp>
      <p:sp>
        <p:nvSpPr>
          <p:cNvPr id="27" name="矩形 26"/>
          <p:cNvSpPr/>
          <p:nvPr>
            <p:custDataLst>
              <p:tags r:id="rId5"/>
            </p:custDataLst>
          </p:nvPr>
        </p:nvSpPr>
        <p:spPr>
          <a:xfrm>
            <a:off x="6048530" y="2242131"/>
            <a:ext cx="3923327" cy="398780"/>
          </a:xfrm>
          <a:prstGeom prst="rect">
            <a:avLst/>
          </a:prstGeom>
        </p:spPr>
        <p:txBody>
          <a:bodyPr wrap="square">
            <a:spAutoFit/>
          </a:bodyPr>
          <a:lstStyle/>
          <a:p>
            <a:r>
              <a:rPr lang="en-US" altLang="zh-CN" sz="1000" dirty="0">
                <a:solidFill>
                  <a:schemeClr val="tx1">
                    <a:lumMod val="65000"/>
                    <a:lumOff val="35000"/>
                  </a:schemeClr>
                </a:solidFill>
                <a:latin typeface="思源黑体 CN Light" panose="020B0300000000000000" pitchFamily="34" charset="-122"/>
                <a:ea typeface="思源黑体 CN Light" panose="020B0300000000000000" pitchFamily="34" charset="-122"/>
              </a:rPr>
              <a:t>PLEASE ENTER THE TITLE HERE</a:t>
            </a:r>
            <a:endParaRPr lang="en-US" altLang="zh-CN" sz="1000" dirty="0">
              <a:solidFill>
                <a:schemeClr val="tx1">
                  <a:lumMod val="65000"/>
                  <a:lumOff val="35000"/>
                </a:schemeClr>
              </a:solidFill>
              <a:latin typeface="思源黑体 CN Light" panose="020B0300000000000000" pitchFamily="34" charset="-122"/>
              <a:ea typeface="思源黑体 CN Light" panose="020B0300000000000000" pitchFamily="34" charset="-122"/>
            </a:endParaRPr>
          </a:p>
          <a:p>
            <a:endParaRPr lang="en-US" altLang="zh-CN" sz="1000" dirty="0">
              <a:solidFill>
                <a:schemeClr val="tx1">
                  <a:lumMod val="65000"/>
                  <a:lumOff val="35000"/>
                </a:schemeClr>
              </a:solidFill>
              <a:latin typeface="思源黑体 CN Light" panose="020B0300000000000000" pitchFamily="34" charset="-122"/>
              <a:ea typeface="思源黑体 CN Light" panose="020B0300000000000000" pitchFamily="34" charset="-122"/>
            </a:endParaRPr>
          </a:p>
        </p:txBody>
      </p:sp>
      <p:sp>
        <p:nvSpPr>
          <p:cNvPr id="28" name="文本框 27"/>
          <p:cNvSpPr txBox="1"/>
          <p:nvPr>
            <p:custDataLst>
              <p:tags r:id="rId6"/>
            </p:custDataLst>
          </p:nvPr>
        </p:nvSpPr>
        <p:spPr>
          <a:xfrm>
            <a:off x="5965825" y="5341620"/>
            <a:ext cx="3497580" cy="521970"/>
          </a:xfrm>
          <a:prstGeom prst="rect">
            <a:avLst/>
          </a:prstGeom>
          <a:noFill/>
        </p:spPr>
        <p:txBody>
          <a:bodyPr wrap="square" rtlCol="0">
            <a:spAutoFit/>
          </a:bodyPr>
          <a:lstStyle/>
          <a:p>
            <a:r>
              <a:rPr lang="en-US" altLang="zh-CN" sz="2800" dirty="0">
                <a:solidFill>
                  <a:srgbClr val="00B0F0"/>
                </a:solidFill>
                <a:latin typeface="思源黑体 CN Normal" panose="020B0400000000000000" pitchFamily="34" charset="-122"/>
                <a:ea typeface="思源黑体 CN Normal" panose="020B0400000000000000" pitchFamily="34" charset="-122"/>
              </a:rPr>
              <a:t>04</a:t>
            </a:r>
            <a:r>
              <a:rPr lang="en-US" altLang="zh-CN" sz="2400" dirty="0">
                <a:solidFill>
                  <a:schemeClr val="tx1">
                    <a:lumMod val="65000"/>
                    <a:lumOff val="35000"/>
                  </a:schemeClr>
                </a:solidFill>
                <a:latin typeface="思源黑体 CN Normal" panose="020B0400000000000000" pitchFamily="34" charset="-122"/>
                <a:ea typeface="思源黑体 CN Normal" panose="020B0400000000000000" pitchFamily="34" charset="-122"/>
              </a:rPr>
              <a:t>-</a:t>
            </a:r>
            <a:r>
              <a:rPr lang="zh-CN" altLang="en-US" sz="2400" dirty="0">
                <a:solidFill>
                  <a:schemeClr val="tx1">
                    <a:lumMod val="65000"/>
                    <a:lumOff val="35000"/>
                  </a:schemeClr>
                </a:solidFill>
                <a:latin typeface="思源黑体 CN Normal" panose="020B0400000000000000" pitchFamily="34" charset="-122"/>
                <a:ea typeface="思源黑体 CN Normal" panose="020B0400000000000000" pitchFamily="34" charset="-122"/>
                <a:sym typeface="+mn-ea"/>
              </a:rPr>
              <a:t>在这里输入标题</a:t>
            </a:r>
            <a:endParaRPr lang="zh-CN" altLang="en-US" sz="2400" dirty="0">
              <a:solidFill>
                <a:schemeClr val="tx1">
                  <a:lumMod val="65000"/>
                  <a:lumOff val="35000"/>
                </a:schemeClr>
              </a:solidFill>
              <a:latin typeface="思源黑体 CN Normal" panose="020B0400000000000000" pitchFamily="34" charset="-122"/>
              <a:ea typeface="思源黑体 CN Normal" panose="020B0400000000000000" pitchFamily="34" charset="-122"/>
            </a:endParaRPr>
          </a:p>
        </p:txBody>
      </p:sp>
      <p:sp>
        <p:nvSpPr>
          <p:cNvPr id="29" name="矩形 28"/>
          <p:cNvSpPr/>
          <p:nvPr>
            <p:custDataLst>
              <p:tags r:id="rId7"/>
            </p:custDataLst>
          </p:nvPr>
        </p:nvSpPr>
        <p:spPr>
          <a:xfrm>
            <a:off x="6048530" y="5774001"/>
            <a:ext cx="3923326" cy="398780"/>
          </a:xfrm>
          <a:prstGeom prst="rect">
            <a:avLst/>
          </a:prstGeom>
        </p:spPr>
        <p:txBody>
          <a:bodyPr wrap="square">
            <a:spAutoFit/>
          </a:bodyPr>
          <a:lstStyle/>
          <a:p>
            <a:r>
              <a:rPr lang="en-US" altLang="zh-CN" sz="1000" dirty="0">
                <a:solidFill>
                  <a:schemeClr val="tx1">
                    <a:lumMod val="65000"/>
                    <a:lumOff val="35000"/>
                  </a:schemeClr>
                </a:solidFill>
                <a:latin typeface="思源黑体 CN Light" panose="020B0300000000000000" pitchFamily="34" charset="-122"/>
                <a:ea typeface="思源黑体 CN Light" panose="020B0300000000000000" pitchFamily="34" charset="-122"/>
              </a:rPr>
              <a:t>PLEASE ENTER THE TITLE HERE</a:t>
            </a:r>
            <a:endParaRPr lang="en-US" altLang="zh-CN" sz="1000" dirty="0">
              <a:solidFill>
                <a:schemeClr val="tx1">
                  <a:lumMod val="65000"/>
                  <a:lumOff val="35000"/>
                </a:schemeClr>
              </a:solidFill>
              <a:latin typeface="思源黑体 CN Light" panose="020B0300000000000000" pitchFamily="34" charset="-122"/>
              <a:ea typeface="思源黑体 CN Light" panose="020B0300000000000000" pitchFamily="34" charset="-122"/>
            </a:endParaRPr>
          </a:p>
          <a:p>
            <a:endParaRPr lang="en-US" altLang="zh-CN" sz="1000" dirty="0">
              <a:solidFill>
                <a:schemeClr val="tx1">
                  <a:lumMod val="65000"/>
                  <a:lumOff val="35000"/>
                </a:schemeClr>
              </a:solidFill>
              <a:latin typeface="思源黑体 CN Light" panose="020B0300000000000000" pitchFamily="34" charset="-122"/>
              <a:ea typeface="思源黑体 CN Light" panose="020B0300000000000000" pitchFamily="34" charset="-122"/>
            </a:endParaRPr>
          </a:p>
        </p:txBody>
      </p:sp>
      <p:sp>
        <p:nvSpPr>
          <p:cNvPr id="30" name="文本框 23"/>
          <p:cNvSpPr txBox="1"/>
          <p:nvPr>
            <p:custDataLst>
              <p:tags r:id="rId8"/>
            </p:custDataLst>
          </p:nvPr>
        </p:nvSpPr>
        <p:spPr>
          <a:xfrm>
            <a:off x="5965825" y="4145280"/>
            <a:ext cx="3750945" cy="521970"/>
          </a:xfrm>
          <a:prstGeom prst="rect">
            <a:avLst/>
          </a:prstGeom>
          <a:noFill/>
        </p:spPr>
        <p:txBody>
          <a:bodyPr wrap="square" rtlCol="0">
            <a:spAutoFit/>
          </a:bodyPr>
          <a:lstStyle/>
          <a:p>
            <a:r>
              <a:rPr lang="en-US" altLang="zh-CN" sz="2800" dirty="0">
                <a:solidFill>
                  <a:srgbClr val="00B0F0"/>
                </a:solidFill>
                <a:latin typeface="思源黑体 CN Normal" panose="020B0400000000000000" pitchFamily="34" charset="-122"/>
                <a:ea typeface="思源黑体 CN Normal" panose="020B0400000000000000" pitchFamily="34" charset="-122"/>
              </a:rPr>
              <a:t>03</a:t>
            </a:r>
            <a:r>
              <a:rPr lang="en-US" altLang="zh-CN" sz="2400" dirty="0">
                <a:solidFill>
                  <a:schemeClr val="tx1">
                    <a:lumMod val="65000"/>
                    <a:lumOff val="35000"/>
                  </a:schemeClr>
                </a:solidFill>
                <a:latin typeface="思源黑体 CN Normal" panose="020B0400000000000000" pitchFamily="34" charset="-122"/>
                <a:ea typeface="思源黑体 CN Normal" panose="020B0400000000000000" pitchFamily="34" charset="-122"/>
              </a:rPr>
              <a:t>-</a:t>
            </a:r>
            <a:r>
              <a:rPr lang="zh-CN" altLang="en-US" sz="2400" dirty="0">
                <a:solidFill>
                  <a:schemeClr val="tx1">
                    <a:lumMod val="65000"/>
                    <a:lumOff val="35000"/>
                  </a:schemeClr>
                </a:solidFill>
                <a:latin typeface="思源黑体 CN Normal" panose="020B0400000000000000" pitchFamily="34" charset="-122"/>
                <a:ea typeface="思源黑体 CN Normal" panose="020B0400000000000000" pitchFamily="34" charset="-122"/>
                <a:sym typeface="+mn-ea"/>
              </a:rPr>
              <a:t>在这里输入标题</a:t>
            </a:r>
            <a:endParaRPr lang="zh-CN" altLang="en-US" sz="2400" dirty="0">
              <a:solidFill>
                <a:schemeClr val="tx1">
                  <a:lumMod val="65000"/>
                  <a:lumOff val="35000"/>
                </a:schemeClr>
              </a:solidFill>
              <a:latin typeface="思源黑体 CN Normal" panose="020B0400000000000000" pitchFamily="34" charset="-122"/>
              <a:ea typeface="思源黑体 CN Normal" panose="020B0400000000000000" pitchFamily="34" charset="-122"/>
            </a:endParaRPr>
          </a:p>
        </p:txBody>
      </p:sp>
      <p:sp>
        <p:nvSpPr>
          <p:cNvPr id="31" name="矩形 24"/>
          <p:cNvSpPr/>
          <p:nvPr>
            <p:custDataLst>
              <p:tags r:id="rId9"/>
            </p:custDataLst>
          </p:nvPr>
        </p:nvSpPr>
        <p:spPr>
          <a:xfrm>
            <a:off x="6048530" y="4596711"/>
            <a:ext cx="3923326" cy="398780"/>
          </a:xfrm>
          <a:prstGeom prst="rect">
            <a:avLst/>
          </a:prstGeom>
        </p:spPr>
        <p:txBody>
          <a:bodyPr wrap="square">
            <a:spAutoFit/>
          </a:bodyPr>
          <a:lstStyle/>
          <a:p>
            <a:r>
              <a:rPr lang="en-US" altLang="zh-CN" sz="1000" dirty="0">
                <a:solidFill>
                  <a:schemeClr val="tx1">
                    <a:lumMod val="65000"/>
                    <a:lumOff val="35000"/>
                  </a:schemeClr>
                </a:solidFill>
                <a:latin typeface="思源黑体 CN Light" panose="020B0300000000000000" pitchFamily="34" charset="-122"/>
                <a:ea typeface="思源黑体 CN Light" panose="020B0300000000000000" pitchFamily="34" charset="-122"/>
              </a:rPr>
              <a:t>PLEASE ENTER THE TITLE HERE</a:t>
            </a:r>
            <a:endParaRPr lang="en-US" altLang="zh-CN" sz="1000" dirty="0">
              <a:solidFill>
                <a:schemeClr val="tx1">
                  <a:lumMod val="65000"/>
                  <a:lumOff val="35000"/>
                </a:schemeClr>
              </a:solidFill>
              <a:latin typeface="思源黑体 CN Light" panose="020B0300000000000000" pitchFamily="34" charset="-122"/>
              <a:ea typeface="思源黑体 CN Light" panose="020B0300000000000000" pitchFamily="34" charset="-122"/>
            </a:endParaRPr>
          </a:p>
          <a:p>
            <a:endParaRPr lang="en-US" altLang="zh-CN" sz="1000" dirty="0">
              <a:solidFill>
                <a:schemeClr val="tx1">
                  <a:lumMod val="65000"/>
                  <a:lumOff val="35000"/>
                </a:schemeClr>
              </a:solidFill>
              <a:latin typeface="思源黑体 CN Light" panose="020B0300000000000000" pitchFamily="34" charset="-122"/>
              <a:ea typeface="思源黑体 CN Light" panose="020B0300000000000000" pitchFamily="34" charset="-122"/>
            </a:endParaRPr>
          </a:p>
        </p:txBody>
      </p:sp>
      <p:grpSp>
        <p:nvGrpSpPr>
          <p:cNvPr id="2" name="组合 1"/>
          <p:cNvGrpSpPr/>
          <p:nvPr/>
        </p:nvGrpSpPr>
        <p:grpSpPr>
          <a:xfrm>
            <a:off x="943428" y="2799822"/>
            <a:ext cx="2757714" cy="1272336"/>
            <a:chOff x="943428" y="2392162"/>
            <a:chExt cx="2757714" cy="1272336"/>
          </a:xfrm>
        </p:grpSpPr>
        <p:sp>
          <p:nvSpPr>
            <p:cNvPr id="32" name="文本框 31"/>
            <p:cNvSpPr txBox="1"/>
            <p:nvPr/>
          </p:nvSpPr>
          <p:spPr>
            <a:xfrm>
              <a:off x="943428" y="2392162"/>
              <a:ext cx="2757714" cy="1015663"/>
            </a:xfrm>
            <a:prstGeom prst="rect">
              <a:avLst/>
            </a:prstGeom>
            <a:noFill/>
          </p:spPr>
          <p:txBody>
            <a:bodyPr wrap="square" rtlCol="0">
              <a:spAutoFit/>
            </a:bodyPr>
            <a:lstStyle/>
            <a:p>
              <a:pPr algn="ctr">
                <a:defRPr/>
              </a:pPr>
              <a:r>
                <a:rPr lang="zh-CN" altLang="en-US" sz="6000" spc="300" dirty="0">
                  <a:solidFill>
                    <a:prstClr val="white"/>
                  </a:solidFill>
                  <a:latin typeface="思源黑体 CN Heavy" panose="020B0A00000000000000" pitchFamily="34" charset="-122"/>
                  <a:ea typeface="思源黑体 CN Heavy" panose="020B0A00000000000000" pitchFamily="34" charset="-122"/>
                </a:rPr>
                <a:t>目 录</a:t>
              </a:r>
              <a:endParaRPr lang="zh-CN" altLang="en-US" sz="6000" spc="300" dirty="0">
                <a:solidFill>
                  <a:prstClr val="white"/>
                </a:solidFill>
                <a:latin typeface="思源黑体 CN Heavy" panose="020B0A00000000000000" pitchFamily="34" charset="-122"/>
                <a:ea typeface="思源黑体 CN Heavy" panose="020B0A00000000000000" pitchFamily="34" charset="-122"/>
              </a:endParaRPr>
            </a:p>
          </p:txBody>
        </p:sp>
        <p:sp>
          <p:nvSpPr>
            <p:cNvPr id="33" name="矩形 32"/>
            <p:cNvSpPr/>
            <p:nvPr/>
          </p:nvSpPr>
          <p:spPr>
            <a:xfrm>
              <a:off x="1375115" y="3388908"/>
              <a:ext cx="1894340" cy="275590"/>
            </a:xfrm>
            <a:prstGeom prst="rect">
              <a:avLst/>
            </a:prstGeom>
          </p:spPr>
          <p:txBody>
            <a:bodyPr wrap="square">
              <a:spAutoFit/>
            </a:bodyPr>
            <a:lstStyle/>
            <a:p>
              <a:pPr algn="dist">
                <a:defRPr/>
              </a:pPr>
              <a:r>
                <a:rPr lang="en-US" altLang="zh-CN" sz="1200" dirty="0">
                  <a:solidFill>
                    <a:prstClr val="white">
                      <a:alpha val="51000"/>
                    </a:prstClr>
                  </a:solidFill>
                  <a:latin typeface="思源宋体 CN Light" panose="02020300000000000000" pitchFamily="18" charset="-122"/>
                  <a:ea typeface="思源宋体 CN Light" panose="02020300000000000000" pitchFamily="18" charset="-122"/>
                </a:rPr>
                <a:t>CONTENTS</a:t>
              </a:r>
              <a:endParaRPr lang="en-US" altLang="zh-CN" sz="1200" dirty="0">
                <a:solidFill>
                  <a:prstClr val="white">
                    <a:alpha val="51000"/>
                  </a:prstClr>
                </a:solidFill>
                <a:latin typeface="思源宋体 CN Light" panose="02020300000000000000" pitchFamily="18" charset="-122"/>
                <a:ea typeface="思源宋体 CN Light" panose="02020300000000000000" pitchFamily="18" charset="-122"/>
              </a:endParaRPr>
            </a:p>
          </p:txBody>
        </p:sp>
      </p:grpSp>
      <p:pic>
        <p:nvPicPr>
          <p:cNvPr id="6" name="图片 5" descr="未标题-2"/>
          <p:cNvPicPr>
            <a:picLocks noChangeAspect="1"/>
          </p:cNvPicPr>
          <p:nvPr/>
        </p:nvPicPr>
        <p:blipFill>
          <a:blip r:embed="rId10"/>
          <a:stretch>
            <a:fillRect/>
          </a:stretch>
        </p:blipFill>
        <p:spPr>
          <a:xfrm>
            <a:off x="9366250" y="296545"/>
            <a:ext cx="2296795" cy="83566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e12150c5-d26d-4131-b35d-a868823c64a0"/>
          <p:cNvPicPr>
            <a:picLocks noChangeAspect="1"/>
          </p:cNvPicPr>
          <p:nvPr/>
        </p:nvPicPr>
        <p:blipFill>
          <a:blip r:embed="rId1"/>
          <a:srcRect t="13620" b="27685"/>
          <a:stretch>
            <a:fillRect/>
          </a:stretch>
        </p:blipFill>
        <p:spPr>
          <a:xfrm>
            <a:off x="1905" y="0"/>
            <a:ext cx="12190095" cy="3654425"/>
          </a:xfrm>
          <a:prstGeom prst="rect">
            <a:avLst/>
          </a:prstGeom>
        </p:spPr>
      </p:pic>
      <p:sp>
        <p:nvSpPr>
          <p:cNvPr id="11" name="矩形 10"/>
          <p:cNvSpPr/>
          <p:nvPr/>
        </p:nvSpPr>
        <p:spPr>
          <a:xfrm>
            <a:off x="1905" y="0"/>
            <a:ext cx="12192000" cy="3654425"/>
          </a:xfrm>
          <a:prstGeom prst="rect">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endParaRPr lang="zh-CN" altLang="en-US" sz="2400">
              <a:solidFill>
                <a:prstClr val="white"/>
              </a:solidFill>
              <a:latin typeface="等线" panose="02010600030101010101" charset="-122"/>
              <a:ea typeface="等线" panose="02010600030101010101" charset="-122"/>
            </a:endParaRPr>
          </a:p>
        </p:txBody>
      </p:sp>
      <p:sp>
        <p:nvSpPr>
          <p:cNvPr id="16" name="文本框 15"/>
          <p:cNvSpPr txBox="1"/>
          <p:nvPr/>
        </p:nvSpPr>
        <p:spPr>
          <a:xfrm>
            <a:off x="918845" y="4470400"/>
            <a:ext cx="6490335" cy="1322070"/>
          </a:xfrm>
          <a:prstGeom prst="rect">
            <a:avLst/>
          </a:prstGeom>
          <a:noFill/>
        </p:spPr>
        <p:txBody>
          <a:bodyPr wrap="square" rtlCol="0">
            <a:spAutoFit/>
          </a:bodyPr>
          <a:lstStyle/>
          <a:p>
            <a:pPr algn="l"/>
            <a:r>
              <a:rPr lang="en-US" altLang="zh-CN" sz="4000" dirty="0">
                <a:solidFill>
                  <a:srgbClr val="0070C0"/>
                </a:solidFill>
                <a:latin typeface="思源黑体 CN Normal" panose="020B0400000000000000" pitchFamily="34" charset="-122"/>
                <a:ea typeface="思源黑体 CN Normal" panose="020B0400000000000000" pitchFamily="34" charset="-122"/>
              </a:rPr>
              <a:t>01-</a:t>
            </a:r>
            <a:r>
              <a:rPr lang="zh-CN" altLang="en-US" sz="4000" dirty="0">
                <a:solidFill>
                  <a:srgbClr val="0070C0"/>
                </a:solidFill>
                <a:latin typeface="思源黑体 CN Normal" panose="020B0400000000000000" pitchFamily="34" charset="-122"/>
                <a:ea typeface="思源黑体 CN Normal" panose="020B0400000000000000" pitchFamily="34" charset="-122"/>
              </a:rPr>
              <a:t>在这里输入标题</a:t>
            </a:r>
            <a:endParaRPr lang="zh-CN" altLang="en-US" sz="4000" dirty="0">
              <a:solidFill>
                <a:srgbClr val="0070C0"/>
              </a:solidFill>
              <a:latin typeface="思源黑体 CN Normal" panose="020B0400000000000000" pitchFamily="34" charset="-122"/>
              <a:ea typeface="思源黑体 CN Normal" panose="020B0400000000000000" pitchFamily="34" charset="-122"/>
            </a:endParaRPr>
          </a:p>
          <a:p>
            <a:endParaRPr lang="zh-CN" altLang="en-US" sz="4000" dirty="0">
              <a:solidFill>
                <a:srgbClr val="0070C0"/>
              </a:solidFill>
              <a:latin typeface="思源黑体 CN Normal" panose="020B0400000000000000" pitchFamily="34" charset="-122"/>
              <a:ea typeface="思源黑体 CN Normal" panose="020B0400000000000000" pitchFamily="34" charset="-122"/>
            </a:endParaRPr>
          </a:p>
        </p:txBody>
      </p:sp>
      <p:sp>
        <p:nvSpPr>
          <p:cNvPr id="17" name="矩形 16"/>
          <p:cNvSpPr/>
          <p:nvPr/>
        </p:nvSpPr>
        <p:spPr>
          <a:xfrm>
            <a:off x="1070765" y="5178060"/>
            <a:ext cx="5697700" cy="306705"/>
          </a:xfrm>
          <a:prstGeom prst="rect">
            <a:avLst/>
          </a:prstGeom>
        </p:spPr>
        <p:txBody>
          <a:bodyPr wrap="square">
            <a:spAutoFit/>
          </a:bodyPr>
          <a:lstStyle/>
          <a:p>
            <a:r>
              <a:rPr lang="en-US" altLang="zh-CN" sz="1400" dirty="0">
                <a:solidFill>
                  <a:schemeClr val="tx1">
                    <a:lumMod val="65000"/>
                    <a:lumOff val="35000"/>
                  </a:schemeClr>
                </a:solidFill>
                <a:latin typeface="思源黑体 CN Light" panose="020B0300000000000000" pitchFamily="34" charset="-122"/>
                <a:ea typeface="思源黑体 CN Light" panose="020B0300000000000000" pitchFamily="34" charset="-122"/>
                <a:sym typeface="+mn-ea"/>
              </a:rPr>
              <a:t>PLEASE ENTER THE TITLE HERE</a:t>
            </a:r>
            <a:endParaRPr lang="zh-CN" altLang="en-US" sz="1400" dirty="0">
              <a:solidFill>
                <a:schemeClr val="tx1">
                  <a:lumMod val="65000"/>
                  <a:lumOff val="35000"/>
                </a:schemeClr>
              </a:solidFill>
              <a:latin typeface="思源黑体 CN Light" panose="020B0300000000000000" pitchFamily="34" charset="-122"/>
              <a:ea typeface="思源黑体 CN Light" panose="020B0300000000000000" pitchFamily="34" charset="-122"/>
            </a:endParaRPr>
          </a:p>
        </p:txBody>
      </p:sp>
      <p:sp>
        <p:nvSpPr>
          <p:cNvPr id="2" name="矩形 1"/>
          <p:cNvSpPr/>
          <p:nvPr/>
        </p:nvSpPr>
        <p:spPr>
          <a:xfrm>
            <a:off x="9586431" y="6152634"/>
            <a:ext cx="2202180" cy="368300"/>
          </a:xfrm>
          <a:prstGeom prst="rect">
            <a:avLst/>
          </a:prstGeom>
        </p:spPr>
        <p:txBody>
          <a:bodyPr wrap="none">
            <a:spAutoFit/>
          </a:bodyPr>
          <a:lstStyle/>
          <a:p>
            <a:r>
              <a:rPr lang="zh-CN" altLang="en-US" dirty="0">
                <a:solidFill>
                  <a:schemeClr val="bg1">
                    <a:lumMod val="75000"/>
                  </a:schemeClr>
                </a:solidFill>
                <a:latin typeface="Songti SC"/>
              </a:rPr>
              <a:t>笃学</a:t>
            </a:r>
            <a:r>
              <a:rPr lang="en-US" altLang="zh-CN" dirty="0">
                <a:solidFill>
                  <a:schemeClr val="bg1">
                    <a:lumMod val="75000"/>
                  </a:schemeClr>
                </a:solidFill>
                <a:latin typeface="Songti SC"/>
              </a:rPr>
              <a:t> </a:t>
            </a:r>
            <a:r>
              <a:rPr lang="zh-CN" altLang="en-US" dirty="0">
                <a:solidFill>
                  <a:schemeClr val="bg1">
                    <a:lumMod val="75000"/>
                  </a:schemeClr>
                </a:solidFill>
                <a:latin typeface="Songti SC"/>
              </a:rPr>
              <a:t>重行</a:t>
            </a:r>
            <a:r>
              <a:rPr lang="en-US" altLang="zh-CN" dirty="0">
                <a:solidFill>
                  <a:schemeClr val="bg1">
                    <a:lumMod val="75000"/>
                  </a:schemeClr>
                </a:solidFill>
                <a:latin typeface="Songti SC"/>
              </a:rPr>
              <a:t> </a:t>
            </a:r>
            <a:r>
              <a:rPr lang="zh-CN" altLang="en-US" dirty="0">
                <a:solidFill>
                  <a:schemeClr val="bg1">
                    <a:lumMod val="75000"/>
                  </a:schemeClr>
                </a:solidFill>
                <a:latin typeface="Songti SC"/>
              </a:rPr>
              <a:t>修德</a:t>
            </a:r>
            <a:r>
              <a:rPr lang="en-US" altLang="zh-CN" dirty="0">
                <a:solidFill>
                  <a:schemeClr val="bg1">
                    <a:lumMod val="75000"/>
                  </a:schemeClr>
                </a:solidFill>
                <a:latin typeface="Songti SC"/>
              </a:rPr>
              <a:t> </a:t>
            </a:r>
            <a:r>
              <a:rPr lang="zh-CN" altLang="en-US" dirty="0">
                <a:solidFill>
                  <a:schemeClr val="bg1">
                    <a:lumMod val="75000"/>
                  </a:schemeClr>
                </a:solidFill>
                <a:latin typeface="Songti SC"/>
              </a:rPr>
              <a:t>立才</a:t>
            </a:r>
            <a:endParaRPr lang="zh-CN" altLang="en-US" dirty="0">
              <a:solidFill>
                <a:schemeClr val="bg1">
                  <a:lumMod val="75000"/>
                </a:schemeClr>
              </a:solidFill>
              <a:latin typeface="Songti SC"/>
            </a:endParaRPr>
          </a:p>
        </p:txBody>
      </p:sp>
      <p:pic>
        <p:nvPicPr>
          <p:cNvPr id="4" name="图片 3" descr="bbxy(2)"/>
          <p:cNvPicPr>
            <a:picLocks noChangeAspect="1"/>
          </p:cNvPicPr>
          <p:nvPr/>
        </p:nvPicPr>
        <p:blipFill>
          <a:blip r:embed="rId2"/>
          <a:stretch>
            <a:fillRect/>
          </a:stretch>
        </p:blipFill>
        <p:spPr>
          <a:xfrm>
            <a:off x="4481830" y="1435100"/>
            <a:ext cx="3232150" cy="111252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custDataLst>
              <p:tags r:id="rId1"/>
            </p:custDataLst>
          </p:nvPr>
        </p:nvSpPr>
        <p:spPr>
          <a:xfrm>
            <a:off x="906145" y="1291590"/>
            <a:ext cx="2814320" cy="401320"/>
          </a:xfrm>
          <a:prstGeom prst="rect">
            <a:avLst/>
          </a:prstGeom>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ltLang="en-US">
                <a:ln>
                  <a:noFill/>
                </a:ln>
              </a:rPr>
              <a:t>这里输入小标题</a:t>
            </a:r>
            <a:r>
              <a:rPr lang="en-US" altLang="zh-CN">
                <a:ln>
                  <a:noFill/>
                </a:ln>
              </a:rPr>
              <a:t>1</a:t>
            </a:r>
            <a:endParaRPr lang="en-US" altLang="zh-CN">
              <a:ln>
                <a:noFill/>
              </a:ln>
            </a:endParaRPr>
          </a:p>
        </p:txBody>
      </p:sp>
      <p:sp>
        <p:nvSpPr>
          <p:cNvPr id="11" name="矩形 10"/>
          <p:cNvSpPr/>
          <p:nvPr>
            <p:custDataLst>
              <p:tags r:id="rId2"/>
            </p:custDataLst>
          </p:nvPr>
        </p:nvSpPr>
        <p:spPr>
          <a:xfrm>
            <a:off x="906145" y="3815715"/>
            <a:ext cx="2814320" cy="401320"/>
          </a:xfrm>
          <a:prstGeom prst="rect">
            <a:avLst/>
          </a:prstGeom>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ltLang="en-US">
                <a:ln>
                  <a:noFill/>
                </a:ln>
              </a:rPr>
              <a:t>这里输入小标题</a:t>
            </a:r>
            <a:r>
              <a:rPr lang="en-US" altLang="zh-CN">
                <a:ln>
                  <a:noFill/>
                </a:ln>
              </a:rPr>
              <a:t>2</a:t>
            </a:r>
            <a:endParaRPr lang="en-US" altLang="zh-CN">
              <a:ln>
                <a:noFill/>
              </a:ln>
            </a:endParaRPr>
          </a:p>
        </p:txBody>
      </p:sp>
      <p:sp>
        <p:nvSpPr>
          <p:cNvPr id="12" name="文本框 11"/>
          <p:cNvSpPr txBox="1"/>
          <p:nvPr>
            <p:custDataLst>
              <p:tags r:id="rId3"/>
            </p:custDataLst>
          </p:nvPr>
        </p:nvSpPr>
        <p:spPr>
          <a:xfrm>
            <a:off x="1448435" y="1772920"/>
            <a:ext cx="5595620" cy="1753235"/>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zh-CN" altLang="en-US"/>
              <a:t>这里输入具体阐释内容</a:t>
            </a:r>
            <a:r>
              <a:rPr lang="zh-CN" altLang="en-US">
                <a:sym typeface="+mn-ea"/>
              </a:rPr>
              <a:t>这里输入具体阐释内容</a:t>
            </a:r>
            <a:endParaRPr lang="zh-CN" altLang="en-US"/>
          </a:p>
          <a:p>
            <a:pPr marL="285750" indent="-285750">
              <a:lnSpc>
                <a:spcPct val="150000"/>
              </a:lnSpc>
              <a:buFont typeface="Arial" panose="020B0604020202020204" pitchFamily="34" charset="0"/>
              <a:buChar char="•"/>
            </a:pPr>
            <a:r>
              <a:rPr lang="zh-CN" altLang="en-US">
                <a:sym typeface="+mn-ea"/>
              </a:rPr>
              <a:t>这里输入具体阐释内容这里输入具体阐释内容</a:t>
            </a:r>
            <a:endParaRPr lang="zh-CN" altLang="en-US"/>
          </a:p>
          <a:p>
            <a:pPr marL="285750" indent="-285750">
              <a:lnSpc>
                <a:spcPct val="150000"/>
              </a:lnSpc>
              <a:buFont typeface="Arial" panose="020B0604020202020204" pitchFamily="34" charset="0"/>
              <a:buChar char="•"/>
            </a:pPr>
            <a:r>
              <a:rPr lang="zh-CN" altLang="en-US">
                <a:sym typeface="+mn-ea"/>
              </a:rPr>
              <a:t>这里输入具体阐释内容这里输入具体阐释内容</a:t>
            </a:r>
            <a:endParaRPr lang="zh-CN" altLang="en-US"/>
          </a:p>
          <a:p>
            <a:pPr marL="285750" indent="-285750">
              <a:lnSpc>
                <a:spcPct val="150000"/>
              </a:lnSpc>
              <a:buFont typeface="Arial" panose="020B0604020202020204" pitchFamily="34" charset="0"/>
              <a:buChar char="•"/>
            </a:pPr>
            <a:r>
              <a:rPr lang="zh-CN" altLang="en-US">
                <a:sym typeface="+mn-ea"/>
              </a:rPr>
              <a:t>这里输入具体阐释内容这里输入具体阐释内容</a:t>
            </a:r>
            <a:endParaRPr lang="zh-CN" altLang="en-US"/>
          </a:p>
        </p:txBody>
      </p:sp>
      <p:pic>
        <p:nvPicPr>
          <p:cNvPr id="33" name="图片 32" descr="E:/Users/YBF/Desktop/校园图片素材/7a94aa60-8678-4e6d-8841-ef033de40acd.jpg7a94aa60-8678-4e6d-8841-ef033de40acd"/>
          <p:cNvPicPr>
            <a:picLocks noChangeAspect="1"/>
          </p:cNvPicPr>
          <p:nvPr/>
        </p:nvPicPr>
        <p:blipFill>
          <a:blip r:embed="rId4"/>
          <a:srcRect l="7820" r="7820"/>
          <a:stretch>
            <a:fillRect/>
          </a:stretch>
        </p:blipFill>
        <p:spPr>
          <a:xfrm>
            <a:off x="7712075" y="1549400"/>
            <a:ext cx="3215640" cy="2143760"/>
          </a:xfrm>
          <a:prstGeom prst="rect">
            <a:avLst/>
          </a:prstGeom>
        </p:spPr>
      </p:pic>
      <p:pic>
        <p:nvPicPr>
          <p:cNvPr id="34" name="图片 33" descr="E:/Users/YBF/Desktop/校园图片素材/025d52d8-2280-479b-ae50-a437b69a850f.jpg025d52d8-2280-479b-ae50-a437b69a850f"/>
          <p:cNvPicPr>
            <a:picLocks noChangeAspect="1"/>
          </p:cNvPicPr>
          <p:nvPr/>
        </p:nvPicPr>
        <p:blipFill>
          <a:blip r:embed="rId5"/>
          <a:srcRect l="7822" r="7822"/>
          <a:stretch>
            <a:fillRect/>
          </a:stretch>
        </p:blipFill>
        <p:spPr>
          <a:xfrm>
            <a:off x="7712075" y="4138930"/>
            <a:ext cx="3215005" cy="2143125"/>
          </a:xfrm>
          <a:prstGeom prst="rect">
            <a:avLst/>
          </a:prstGeom>
        </p:spPr>
      </p:pic>
      <p:sp>
        <p:nvSpPr>
          <p:cNvPr id="35" name="文本框 34"/>
          <p:cNvSpPr txBox="1"/>
          <p:nvPr>
            <p:custDataLst>
              <p:tags r:id="rId6"/>
            </p:custDataLst>
          </p:nvPr>
        </p:nvSpPr>
        <p:spPr>
          <a:xfrm>
            <a:off x="1448435" y="4568190"/>
            <a:ext cx="5595620" cy="1753235"/>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zh-CN" altLang="en-US"/>
              <a:t>这里输入具体阐释内容</a:t>
            </a:r>
            <a:r>
              <a:rPr lang="zh-CN" altLang="en-US">
                <a:sym typeface="+mn-ea"/>
              </a:rPr>
              <a:t>这里输入具体阐释内容</a:t>
            </a:r>
            <a:endParaRPr lang="zh-CN" altLang="en-US"/>
          </a:p>
          <a:p>
            <a:pPr marL="285750" indent="-285750">
              <a:lnSpc>
                <a:spcPct val="150000"/>
              </a:lnSpc>
              <a:buFont typeface="Arial" panose="020B0604020202020204" pitchFamily="34" charset="0"/>
              <a:buChar char="•"/>
            </a:pPr>
            <a:r>
              <a:rPr lang="zh-CN" altLang="en-US">
                <a:sym typeface="+mn-ea"/>
              </a:rPr>
              <a:t>这里输入具体阐释内容这里输入具体阐释内容</a:t>
            </a:r>
            <a:endParaRPr lang="zh-CN" altLang="en-US"/>
          </a:p>
          <a:p>
            <a:pPr marL="285750" indent="-285750">
              <a:lnSpc>
                <a:spcPct val="150000"/>
              </a:lnSpc>
              <a:buFont typeface="Arial" panose="020B0604020202020204" pitchFamily="34" charset="0"/>
              <a:buChar char="•"/>
            </a:pPr>
            <a:r>
              <a:rPr lang="zh-CN" altLang="en-US">
                <a:sym typeface="+mn-ea"/>
              </a:rPr>
              <a:t>这里输入具体阐释内容这里输入具体阐释内容</a:t>
            </a:r>
            <a:endParaRPr lang="zh-CN" altLang="en-US"/>
          </a:p>
          <a:p>
            <a:pPr marL="285750" indent="-285750">
              <a:lnSpc>
                <a:spcPct val="150000"/>
              </a:lnSpc>
              <a:buFont typeface="Arial" panose="020B0604020202020204" pitchFamily="34" charset="0"/>
              <a:buChar char="•"/>
            </a:pPr>
            <a:r>
              <a:rPr lang="zh-CN" altLang="en-US">
                <a:sym typeface="+mn-ea"/>
              </a:rPr>
              <a:t>这里输入具体阐释内容这里输入具体阐释内容</a:t>
            </a:r>
            <a:endParaRPr lang="zh-CN" altLang="en-US"/>
          </a:p>
        </p:txBody>
      </p:sp>
      <p:sp>
        <p:nvSpPr>
          <p:cNvPr id="18" name="文本框 17"/>
          <p:cNvSpPr txBox="1"/>
          <p:nvPr/>
        </p:nvSpPr>
        <p:spPr>
          <a:xfrm>
            <a:off x="357325" y="253717"/>
            <a:ext cx="3027680" cy="583565"/>
          </a:xfrm>
          <a:prstGeom prst="rect">
            <a:avLst/>
          </a:prstGeom>
          <a:noFill/>
        </p:spPr>
        <p:txBody>
          <a:bodyPr wrap="none" rtlCol="0">
            <a:spAutoFit/>
          </a:bodyPr>
          <a:p>
            <a:r>
              <a:rPr lang="zh-CN" altLang="en-US" sz="3200" dirty="0">
                <a:solidFill>
                  <a:srgbClr val="2D3E50"/>
                </a:solidFill>
                <a:latin typeface="思源黑体 CN Heavy" panose="020B0A00000000000000" pitchFamily="34" charset="-122"/>
                <a:ea typeface="思源黑体 CN Heavy" panose="020B0A00000000000000" pitchFamily="34" charset="-122"/>
              </a:rPr>
              <a:t>在这里输入标题</a:t>
            </a:r>
            <a:endParaRPr lang="zh-CN" altLang="en-US" sz="3200" dirty="0">
              <a:solidFill>
                <a:srgbClr val="2D3E50"/>
              </a:solidFill>
              <a:latin typeface="思源黑体 CN Heavy" panose="020B0A00000000000000" pitchFamily="34" charset="-122"/>
              <a:ea typeface="思源黑体 CN Heavy" panose="020B0A00000000000000" pitchFamily="34" charset="-122"/>
            </a:endParaRPr>
          </a:p>
        </p:txBody>
      </p:sp>
      <p:sp>
        <p:nvSpPr>
          <p:cNvPr id="2" name="矩形 1"/>
          <p:cNvSpPr/>
          <p:nvPr/>
        </p:nvSpPr>
        <p:spPr>
          <a:xfrm>
            <a:off x="3414395" y="499745"/>
            <a:ext cx="2416175" cy="306705"/>
          </a:xfrm>
          <a:prstGeom prst="rect">
            <a:avLst/>
          </a:prstGeom>
        </p:spPr>
        <p:txBody>
          <a:bodyPr wrap="square">
            <a:spAutoFit/>
          </a:bodyPr>
          <a:p>
            <a:pPr algn="dist"/>
            <a:r>
              <a:rPr lang="zh-CN" altLang="en-US" sz="1400" dirty="0">
                <a:solidFill>
                  <a:schemeClr val="bg1">
                    <a:lumMod val="85000"/>
                  </a:schemeClr>
                </a:solidFill>
                <a:latin typeface="Songti SC"/>
              </a:rPr>
              <a:t>笃学</a:t>
            </a:r>
            <a:r>
              <a:rPr lang="en-US" altLang="zh-CN" sz="1400" dirty="0">
                <a:solidFill>
                  <a:schemeClr val="bg1">
                    <a:lumMod val="85000"/>
                  </a:schemeClr>
                </a:solidFill>
                <a:latin typeface="Songti SC"/>
              </a:rPr>
              <a:t> </a:t>
            </a:r>
            <a:r>
              <a:rPr lang="zh-CN" altLang="en-US" sz="1400" dirty="0">
                <a:solidFill>
                  <a:schemeClr val="bg1">
                    <a:lumMod val="85000"/>
                  </a:schemeClr>
                </a:solidFill>
                <a:latin typeface="Songti SC"/>
              </a:rPr>
              <a:t>重行</a:t>
            </a:r>
            <a:r>
              <a:rPr lang="en-US" altLang="zh-CN" sz="1400" dirty="0">
                <a:solidFill>
                  <a:schemeClr val="bg1">
                    <a:lumMod val="85000"/>
                  </a:schemeClr>
                </a:solidFill>
                <a:latin typeface="Songti SC"/>
              </a:rPr>
              <a:t> </a:t>
            </a:r>
            <a:r>
              <a:rPr lang="zh-CN" altLang="en-US" sz="1400" dirty="0">
                <a:solidFill>
                  <a:schemeClr val="bg1">
                    <a:lumMod val="85000"/>
                  </a:schemeClr>
                </a:solidFill>
                <a:latin typeface="Songti SC"/>
              </a:rPr>
              <a:t>修德</a:t>
            </a:r>
            <a:r>
              <a:rPr lang="en-US" altLang="zh-CN" sz="1400" dirty="0">
                <a:solidFill>
                  <a:schemeClr val="bg1">
                    <a:lumMod val="85000"/>
                  </a:schemeClr>
                </a:solidFill>
                <a:latin typeface="Songti SC"/>
              </a:rPr>
              <a:t> </a:t>
            </a:r>
            <a:r>
              <a:rPr lang="zh-CN" altLang="en-US" sz="1400" dirty="0">
                <a:solidFill>
                  <a:schemeClr val="bg1">
                    <a:lumMod val="85000"/>
                  </a:schemeClr>
                </a:solidFill>
                <a:latin typeface="Songti SC"/>
              </a:rPr>
              <a:t>立才</a:t>
            </a:r>
            <a:endParaRPr lang="zh-CN" altLang="en-US" sz="1400" dirty="0">
              <a:solidFill>
                <a:schemeClr val="bg1">
                  <a:lumMod val="85000"/>
                </a:schemeClr>
              </a:solidFill>
              <a:latin typeface="Songti SC"/>
            </a:endParaRPr>
          </a:p>
        </p:txBody>
      </p:sp>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格 3"/>
          <p:cNvGraphicFramePr/>
          <p:nvPr/>
        </p:nvGraphicFramePr>
        <p:xfrm>
          <a:off x="1840230" y="3754120"/>
          <a:ext cx="8531225" cy="1905000"/>
        </p:xfrm>
        <a:graphic>
          <a:graphicData uri="http://schemas.openxmlformats.org/drawingml/2006/table">
            <a:tbl>
              <a:tblPr firstRow="1">
                <a:tableStyleId>{8052C0B4-FF3A-4682-9A3D-52C74824586B}</a:tableStyleId>
              </a:tblPr>
              <a:tblGrid>
                <a:gridCol w="1706245"/>
                <a:gridCol w="1706245"/>
                <a:gridCol w="1706245"/>
                <a:gridCol w="1706245"/>
                <a:gridCol w="1706245"/>
              </a:tblGrid>
              <a:tr h="381000">
                <a:tc>
                  <a:txBody>
                    <a:bodyPr/>
                    <a:lstStyle/>
                    <a:p>
                      <a:pPr>
                        <a:buNone/>
                      </a:pPr>
                      <a:endParaRPr lang="zh-CN" altLang="en-US"/>
                    </a:p>
                  </a:txBody>
                  <a:tcPr/>
                </a:tc>
                <a:tc>
                  <a:txBody>
                    <a:bodyPr/>
                    <a:lstStyle/>
                    <a:p>
                      <a:pPr>
                        <a:buNone/>
                      </a:pPr>
                      <a:endParaRPr lang="zh-CN" altLang="en-US"/>
                    </a:p>
                  </a:txBody>
                  <a:tcPr/>
                </a:tc>
                <a:tc>
                  <a:txBody>
                    <a:bodyPr/>
                    <a:lstStyle/>
                    <a:p>
                      <a:pPr>
                        <a:buNone/>
                      </a:pPr>
                      <a:endParaRPr lang="zh-CN" altLang="en-US"/>
                    </a:p>
                  </a:txBody>
                  <a:tcPr/>
                </a:tc>
                <a:tc>
                  <a:txBody>
                    <a:bodyPr/>
                    <a:lstStyle/>
                    <a:p>
                      <a:pPr>
                        <a:buNone/>
                      </a:pPr>
                      <a:endParaRPr lang="zh-CN" altLang="en-US"/>
                    </a:p>
                  </a:txBody>
                  <a:tcPr/>
                </a:tc>
                <a:tc>
                  <a:txBody>
                    <a:bodyPr/>
                    <a:lstStyle/>
                    <a:p>
                      <a:pPr>
                        <a:buNone/>
                      </a:pPr>
                      <a:endParaRPr lang="zh-CN" altLang="en-US"/>
                    </a:p>
                  </a:txBody>
                  <a:tcPr/>
                </a:tc>
              </a:tr>
              <a:tr h="381000">
                <a:tc>
                  <a:txBody>
                    <a:bodyPr/>
                    <a:lstStyle/>
                    <a:p>
                      <a:pPr>
                        <a:buNone/>
                      </a:pPr>
                      <a:endParaRPr lang="zh-CN" altLang="en-US"/>
                    </a:p>
                  </a:txBody>
                  <a:tcPr/>
                </a:tc>
                <a:tc>
                  <a:txBody>
                    <a:bodyPr/>
                    <a:lstStyle/>
                    <a:p>
                      <a:pPr>
                        <a:buNone/>
                      </a:pPr>
                      <a:endParaRPr lang="zh-CN" altLang="en-US"/>
                    </a:p>
                  </a:txBody>
                  <a:tcPr/>
                </a:tc>
                <a:tc>
                  <a:txBody>
                    <a:bodyPr/>
                    <a:lstStyle/>
                    <a:p>
                      <a:pPr>
                        <a:buNone/>
                      </a:pPr>
                      <a:endParaRPr lang="zh-CN" altLang="en-US"/>
                    </a:p>
                  </a:txBody>
                  <a:tcPr/>
                </a:tc>
                <a:tc>
                  <a:txBody>
                    <a:bodyPr/>
                    <a:lstStyle/>
                    <a:p>
                      <a:pPr>
                        <a:buNone/>
                      </a:pPr>
                      <a:endParaRPr lang="zh-CN" altLang="en-US"/>
                    </a:p>
                  </a:txBody>
                  <a:tcPr/>
                </a:tc>
                <a:tc>
                  <a:txBody>
                    <a:bodyPr/>
                    <a:lstStyle/>
                    <a:p>
                      <a:pPr>
                        <a:buNone/>
                      </a:pPr>
                      <a:endParaRPr lang="zh-CN" altLang="en-US"/>
                    </a:p>
                  </a:txBody>
                  <a:tcPr/>
                </a:tc>
              </a:tr>
              <a:tr h="381000">
                <a:tc>
                  <a:txBody>
                    <a:bodyPr/>
                    <a:lstStyle/>
                    <a:p>
                      <a:pPr>
                        <a:buNone/>
                      </a:pPr>
                      <a:endParaRPr lang="zh-CN" altLang="en-US"/>
                    </a:p>
                  </a:txBody>
                  <a:tcPr/>
                </a:tc>
                <a:tc>
                  <a:txBody>
                    <a:bodyPr/>
                    <a:lstStyle/>
                    <a:p>
                      <a:pPr>
                        <a:buNone/>
                      </a:pPr>
                      <a:endParaRPr lang="zh-CN" altLang="en-US"/>
                    </a:p>
                  </a:txBody>
                  <a:tcPr/>
                </a:tc>
                <a:tc>
                  <a:txBody>
                    <a:bodyPr/>
                    <a:lstStyle/>
                    <a:p>
                      <a:pPr>
                        <a:buNone/>
                      </a:pPr>
                      <a:endParaRPr lang="zh-CN" altLang="en-US"/>
                    </a:p>
                  </a:txBody>
                  <a:tcPr/>
                </a:tc>
                <a:tc>
                  <a:txBody>
                    <a:bodyPr/>
                    <a:lstStyle/>
                    <a:p>
                      <a:pPr>
                        <a:buNone/>
                      </a:pPr>
                      <a:endParaRPr lang="zh-CN" altLang="en-US"/>
                    </a:p>
                  </a:txBody>
                  <a:tcPr/>
                </a:tc>
                <a:tc>
                  <a:txBody>
                    <a:bodyPr/>
                    <a:lstStyle/>
                    <a:p>
                      <a:pPr>
                        <a:buNone/>
                      </a:pPr>
                      <a:endParaRPr lang="zh-CN" altLang="en-US"/>
                    </a:p>
                  </a:txBody>
                  <a:tcPr/>
                </a:tc>
              </a:tr>
              <a:tr h="381000">
                <a:tc>
                  <a:txBody>
                    <a:bodyPr/>
                    <a:lstStyle/>
                    <a:p>
                      <a:pPr>
                        <a:buNone/>
                      </a:pPr>
                      <a:endParaRPr lang="zh-CN" altLang="en-US"/>
                    </a:p>
                  </a:txBody>
                  <a:tcPr/>
                </a:tc>
                <a:tc>
                  <a:txBody>
                    <a:bodyPr/>
                    <a:lstStyle/>
                    <a:p>
                      <a:pPr>
                        <a:buNone/>
                      </a:pPr>
                      <a:endParaRPr lang="zh-CN" altLang="en-US"/>
                    </a:p>
                  </a:txBody>
                  <a:tcPr/>
                </a:tc>
                <a:tc>
                  <a:txBody>
                    <a:bodyPr/>
                    <a:lstStyle/>
                    <a:p>
                      <a:pPr>
                        <a:buNone/>
                      </a:pPr>
                      <a:endParaRPr lang="zh-CN" altLang="en-US"/>
                    </a:p>
                  </a:txBody>
                  <a:tcPr/>
                </a:tc>
                <a:tc>
                  <a:txBody>
                    <a:bodyPr/>
                    <a:lstStyle/>
                    <a:p>
                      <a:pPr>
                        <a:buNone/>
                      </a:pPr>
                      <a:endParaRPr lang="zh-CN" altLang="en-US"/>
                    </a:p>
                  </a:txBody>
                  <a:tcPr/>
                </a:tc>
                <a:tc>
                  <a:txBody>
                    <a:bodyPr/>
                    <a:lstStyle/>
                    <a:p>
                      <a:pPr>
                        <a:buNone/>
                      </a:pPr>
                      <a:endParaRPr lang="zh-CN" altLang="en-US"/>
                    </a:p>
                  </a:txBody>
                  <a:tcPr/>
                </a:tc>
              </a:tr>
              <a:tr h="381000">
                <a:tc>
                  <a:txBody>
                    <a:bodyPr/>
                    <a:lstStyle/>
                    <a:p>
                      <a:pPr>
                        <a:buNone/>
                      </a:pPr>
                      <a:endParaRPr lang="zh-CN" altLang="en-US"/>
                    </a:p>
                  </a:txBody>
                  <a:tcPr/>
                </a:tc>
                <a:tc>
                  <a:txBody>
                    <a:bodyPr/>
                    <a:lstStyle/>
                    <a:p>
                      <a:pPr>
                        <a:buNone/>
                      </a:pPr>
                      <a:endParaRPr lang="zh-CN" altLang="en-US"/>
                    </a:p>
                  </a:txBody>
                  <a:tcPr/>
                </a:tc>
                <a:tc>
                  <a:txBody>
                    <a:bodyPr/>
                    <a:lstStyle/>
                    <a:p>
                      <a:pPr>
                        <a:buNone/>
                      </a:pPr>
                      <a:endParaRPr lang="zh-CN" altLang="en-US"/>
                    </a:p>
                  </a:txBody>
                  <a:tcPr/>
                </a:tc>
                <a:tc>
                  <a:txBody>
                    <a:bodyPr/>
                    <a:lstStyle/>
                    <a:p>
                      <a:pPr>
                        <a:buNone/>
                      </a:pPr>
                      <a:endParaRPr lang="zh-CN" altLang="en-US"/>
                    </a:p>
                  </a:txBody>
                  <a:tcPr/>
                </a:tc>
                <a:tc>
                  <a:txBody>
                    <a:bodyPr/>
                    <a:lstStyle/>
                    <a:p>
                      <a:pPr>
                        <a:buNone/>
                      </a:pPr>
                      <a:endParaRPr lang="zh-CN" altLang="en-US"/>
                    </a:p>
                  </a:txBody>
                  <a:tcPr/>
                </a:tc>
              </a:tr>
            </a:tbl>
          </a:graphicData>
        </a:graphic>
      </p:graphicFrame>
      <p:sp>
        <p:nvSpPr>
          <p:cNvPr id="14" name="矩形 13"/>
          <p:cNvSpPr/>
          <p:nvPr>
            <p:custDataLst>
              <p:tags r:id="rId1"/>
            </p:custDataLst>
          </p:nvPr>
        </p:nvSpPr>
        <p:spPr>
          <a:xfrm>
            <a:off x="591185" y="1433830"/>
            <a:ext cx="2814320" cy="401320"/>
          </a:xfrm>
          <a:prstGeom prst="rect">
            <a:avLst/>
          </a:prstGeom>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ltLang="en-US">
                <a:ln>
                  <a:noFill/>
                </a:ln>
              </a:rPr>
              <a:t>这里输入小标题</a:t>
            </a:r>
            <a:r>
              <a:rPr lang="en-US" altLang="zh-CN">
                <a:ln>
                  <a:noFill/>
                </a:ln>
              </a:rPr>
              <a:t>1</a:t>
            </a:r>
            <a:endParaRPr lang="en-US" altLang="zh-CN">
              <a:ln>
                <a:noFill/>
              </a:ln>
            </a:endParaRPr>
          </a:p>
        </p:txBody>
      </p:sp>
      <p:sp>
        <p:nvSpPr>
          <p:cNvPr id="51" name="文本框 50"/>
          <p:cNvSpPr txBox="1"/>
          <p:nvPr>
            <p:custDataLst>
              <p:tags r:id="rId2"/>
            </p:custDataLst>
          </p:nvPr>
        </p:nvSpPr>
        <p:spPr>
          <a:xfrm>
            <a:off x="1133475" y="1986280"/>
            <a:ext cx="5595620" cy="1337945"/>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zh-CN" altLang="en-US"/>
              <a:t>这里输入表格阐释内容</a:t>
            </a:r>
            <a:r>
              <a:rPr lang="zh-CN" altLang="en-US">
                <a:sym typeface="+mn-ea"/>
              </a:rPr>
              <a:t>这里输入表格阐释内容</a:t>
            </a:r>
            <a:endParaRPr lang="zh-CN" altLang="en-US"/>
          </a:p>
          <a:p>
            <a:pPr marL="285750" indent="-285750">
              <a:lnSpc>
                <a:spcPct val="150000"/>
              </a:lnSpc>
              <a:buFont typeface="Arial" panose="020B0604020202020204" pitchFamily="34" charset="0"/>
              <a:buChar char="•"/>
            </a:pPr>
            <a:r>
              <a:rPr lang="zh-CN" altLang="en-US">
                <a:sym typeface="+mn-ea"/>
              </a:rPr>
              <a:t>这里输入表格阐释内容这里输入表格阐释内容</a:t>
            </a:r>
            <a:endParaRPr lang="zh-CN" altLang="en-US"/>
          </a:p>
          <a:p>
            <a:pPr marL="285750" indent="-285750">
              <a:lnSpc>
                <a:spcPct val="150000"/>
              </a:lnSpc>
              <a:buFont typeface="Arial" panose="020B0604020202020204" pitchFamily="34" charset="0"/>
              <a:buChar char="•"/>
            </a:pPr>
            <a:endParaRPr lang="zh-CN" altLang="en-US"/>
          </a:p>
        </p:txBody>
      </p:sp>
      <p:sp>
        <p:nvSpPr>
          <p:cNvPr id="52" name="文本框 51"/>
          <p:cNvSpPr txBox="1"/>
          <p:nvPr>
            <p:custDataLst>
              <p:tags r:id="rId3"/>
            </p:custDataLst>
          </p:nvPr>
        </p:nvSpPr>
        <p:spPr>
          <a:xfrm>
            <a:off x="3119120" y="3154045"/>
            <a:ext cx="5595620" cy="506730"/>
          </a:xfrm>
          <a:prstGeom prst="rect">
            <a:avLst/>
          </a:prstGeom>
          <a:noFill/>
        </p:spPr>
        <p:txBody>
          <a:bodyPr wrap="square" rtlCol="0">
            <a:spAutoFit/>
          </a:bodyPr>
          <a:lstStyle/>
          <a:p>
            <a:pPr indent="0" algn="ctr">
              <a:lnSpc>
                <a:spcPct val="150000"/>
              </a:lnSpc>
              <a:buNone/>
            </a:pPr>
            <a:r>
              <a:rPr lang="zh-CN" altLang="en-US"/>
              <a:t>表</a:t>
            </a:r>
            <a:r>
              <a:rPr lang="en-US" altLang="zh-CN"/>
              <a:t>1   XXXXXXX</a:t>
            </a:r>
            <a:r>
              <a:rPr lang="zh-CN" altLang="en-US"/>
              <a:t>表</a:t>
            </a:r>
            <a:endParaRPr lang="zh-CN" altLang="en-US"/>
          </a:p>
        </p:txBody>
      </p:sp>
      <p:sp>
        <p:nvSpPr>
          <p:cNvPr id="18" name="文本框 17"/>
          <p:cNvSpPr txBox="1"/>
          <p:nvPr/>
        </p:nvSpPr>
        <p:spPr>
          <a:xfrm>
            <a:off x="357325" y="253717"/>
            <a:ext cx="3027680" cy="583565"/>
          </a:xfrm>
          <a:prstGeom prst="rect">
            <a:avLst/>
          </a:prstGeom>
          <a:noFill/>
        </p:spPr>
        <p:txBody>
          <a:bodyPr wrap="none" rtlCol="0">
            <a:spAutoFit/>
          </a:bodyPr>
          <a:lstStyle/>
          <a:p>
            <a:r>
              <a:rPr lang="zh-CN" altLang="en-US" sz="3200" dirty="0">
                <a:solidFill>
                  <a:srgbClr val="2D3E50"/>
                </a:solidFill>
                <a:latin typeface="思源黑体 CN Heavy" panose="020B0A00000000000000" pitchFamily="34" charset="-122"/>
                <a:ea typeface="思源黑体 CN Heavy" panose="020B0A00000000000000" pitchFamily="34" charset="-122"/>
              </a:rPr>
              <a:t>在这里输入标题</a:t>
            </a:r>
            <a:endParaRPr lang="zh-CN" altLang="en-US" sz="3200" dirty="0">
              <a:solidFill>
                <a:srgbClr val="2D3E50"/>
              </a:solidFill>
              <a:latin typeface="思源黑体 CN Heavy" panose="020B0A00000000000000" pitchFamily="34" charset="-122"/>
              <a:ea typeface="思源黑体 CN Heavy" panose="020B0A00000000000000" pitchFamily="34" charset="-122"/>
            </a:endParaRPr>
          </a:p>
        </p:txBody>
      </p:sp>
      <p:sp>
        <p:nvSpPr>
          <p:cNvPr id="2" name="矩形 1"/>
          <p:cNvSpPr/>
          <p:nvPr/>
        </p:nvSpPr>
        <p:spPr>
          <a:xfrm>
            <a:off x="3414395" y="499745"/>
            <a:ext cx="2416175" cy="306705"/>
          </a:xfrm>
          <a:prstGeom prst="rect">
            <a:avLst/>
          </a:prstGeom>
        </p:spPr>
        <p:txBody>
          <a:bodyPr wrap="square">
            <a:spAutoFit/>
          </a:bodyPr>
          <a:lstStyle/>
          <a:p>
            <a:pPr algn="dist"/>
            <a:r>
              <a:rPr lang="zh-CN" altLang="en-US" sz="1400" dirty="0">
                <a:solidFill>
                  <a:schemeClr val="bg1">
                    <a:lumMod val="85000"/>
                  </a:schemeClr>
                </a:solidFill>
                <a:latin typeface="Songti SC"/>
              </a:rPr>
              <a:t>笃学</a:t>
            </a:r>
            <a:r>
              <a:rPr lang="en-US" altLang="zh-CN" sz="1400" dirty="0">
                <a:solidFill>
                  <a:schemeClr val="bg1">
                    <a:lumMod val="85000"/>
                  </a:schemeClr>
                </a:solidFill>
                <a:latin typeface="Songti SC"/>
              </a:rPr>
              <a:t> </a:t>
            </a:r>
            <a:r>
              <a:rPr lang="zh-CN" altLang="en-US" sz="1400" dirty="0">
                <a:solidFill>
                  <a:schemeClr val="bg1">
                    <a:lumMod val="85000"/>
                  </a:schemeClr>
                </a:solidFill>
                <a:latin typeface="Songti SC"/>
              </a:rPr>
              <a:t>重行</a:t>
            </a:r>
            <a:r>
              <a:rPr lang="en-US" altLang="zh-CN" sz="1400" dirty="0">
                <a:solidFill>
                  <a:schemeClr val="bg1">
                    <a:lumMod val="85000"/>
                  </a:schemeClr>
                </a:solidFill>
                <a:latin typeface="Songti SC"/>
              </a:rPr>
              <a:t> </a:t>
            </a:r>
            <a:r>
              <a:rPr lang="zh-CN" altLang="en-US" sz="1400" dirty="0">
                <a:solidFill>
                  <a:schemeClr val="bg1">
                    <a:lumMod val="85000"/>
                  </a:schemeClr>
                </a:solidFill>
                <a:latin typeface="Songti SC"/>
              </a:rPr>
              <a:t>修德</a:t>
            </a:r>
            <a:r>
              <a:rPr lang="en-US" altLang="zh-CN" sz="1400" dirty="0">
                <a:solidFill>
                  <a:schemeClr val="bg1">
                    <a:lumMod val="85000"/>
                  </a:schemeClr>
                </a:solidFill>
                <a:latin typeface="Songti SC"/>
              </a:rPr>
              <a:t> </a:t>
            </a:r>
            <a:r>
              <a:rPr lang="zh-CN" altLang="en-US" sz="1400" dirty="0">
                <a:solidFill>
                  <a:schemeClr val="bg1">
                    <a:lumMod val="85000"/>
                  </a:schemeClr>
                </a:solidFill>
                <a:latin typeface="Songti SC"/>
              </a:rPr>
              <a:t>立才</a:t>
            </a:r>
            <a:endParaRPr lang="zh-CN" altLang="en-US" sz="1400" dirty="0">
              <a:solidFill>
                <a:schemeClr val="bg1">
                  <a:lumMod val="85000"/>
                </a:schemeClr>
              </a:solidFill>
              <a:latin typeface="Songti SC"/>
            </a:endParaRPr>
          </a:p>
        </p:txBody>
      </p:sp>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文本框 17"/>
          <p:cNvSpPr txBox="1"/>
          <p:nvPr/>
        </p:nvSpPr>
        <p:spPr>
          <a:xfrm>
            <a:off x="357325" y="253717"/>
            <a:ext cx="3027680" cy="583565"/>
          </a:xfrm>
          <a:prstGeom prst="rect">
            <a:avLst/>
          </a:prstGeom>
          <a:noFill/>
        </p:spPr>
        <p:txBody>
          <a:bodyPr wrap="none" rtlCol="0">
            <a:spAutoFit/>
          </a:bodyPr>
          <a:lstStyle/>
          <a:p>
            <a:r>
              <a:rPr lang="zh-CN" altLang="en-US" sz="3200" dirty="0">
                <a:solidFill>
                  <a:srgbClr val="2D3E50"/>
                </a:solidFill>
                <a:latin typeface="思源黑体 CN Heavy" panose="020B0A00000000000000" pitchFamily="34" charset="-122"/>
                <a:ea typeface="思源黑体 CN Heavy" panose="020B0A00000000000000" pitchFamily="34" charset="-122"/>
              </a:rPr>
              <a:t>在这里输入标题</a:t>
            </a:r>
            <a:endParaRPr lang="zh-CN" altLang="en-US" sz="3200" dirty="0">
              <a:solidFill>
                <a:srgbClr val="2D3E50"/>
              </a:solidFill>
              <a:latin typeface="思源黑体 CN Heavy" panose="020B0A00000000000000" pitchFamily="34" charset="-122"/>
              <a:ea typeface="思源黑体 CN Heavy" panose="020B0A00000000000000" pitchFamily="34" charset="-122"/>
            </a:endParaRPr>
          </a:p>
        </p:txBody>
      </p:sp>
      <p:sp>
        <p:nvSpPr>
          <p:cNvPr id="2" name="矩形 1"/>
          <p:cNvSpPr/>
          <p:nvPr/>
        </p:nvSpPr>
        <p:spPr>
          <a:xfrm>
            <a:off x="3414395" y="499745"/>
            <a:ext cx="2416175" cy="306705"/>
          </a:xfrm>
          <a:prstGeom prst="rect">
            <a:avLst/>
          </a:prstGeom>
        </p:spPr>
        <p:txBody>
          <a:bodyPr wrap="square">
            <a:spAutoFit/>
          </a:bodyPr>
          <a:lstStyle/>
          <a:p>
            <a:pPr algn="dist"/>
            <a:r>
              <a:rPr lang="zh-CN" altLang="en-US" sz="1400" dirty="0">
                <a:solidFill>
                  <a:schemeClr val="bg1">
                    <a:lumMod val="85000"/>
                  </a:schemeClr>
                </a:solidFill>
                <a:latin typeface="Songti SC"/>
              </a:rPr>
              <a:t>笃学</a:t>
            </a:r>
            <a:r>
              <a:rPr lang="en-US" altLang="zh-CN" sz="1400" dirty="0">
                <a:solidFill>
                  <a:schemeClr val="bg1">
                    <a:lumMod val="85000"/>
                  </a:schemeClr>
                </a:solidFill>
                <a:latin typeface="Songti SC"/>
              </a:rPr>
              <a:t> </a:t>
            </a:r>
            <a:r>
              <a:rPr lang="zh-CN" altLang="en-US" sz="1400" dirty="0">
                <a:solidFill>
                  <a:schemeClr val="bg1">
                    <a:lumMod val="85000"/>
                  </a:schemeClr>
                </a:solidFill>
                <a:latin typeface="Songti SC"/>
              </a:rPr>
              <a:t>重行</a:t>
            </a:r>
            <a:r>
              <a:rPr lang="en-US" altLang="zh-CN" sz="1400" dirty="0">
                <a:solidFill>
                  <a:schemeClr val="bg1">
                    <a:lumMod val="85000"/>
                  </a:schemeClr>
                </a:solidFill>
                <a:latin typeface="Songti SC"/>
              </a:rPr>
              <a:t> </a:t>
            </a:r>
            <a:r>
              <a:rPr lang="zh-CN" altLang="en-US" sz="1400" dirty="0">
                <a:solidFill>
                  <a:schemeClr val="bg1">
                    <a:lumMod val="85000"/>
                  </a:schemeClr>
                </a:solidFill>
                <a:latin typeface="Songti SC"/>
              </a:rPr>
              <a:t>修德</a:t>
            </a:r>
            <a:r>
              <a:rPr lang="en-US" altLang="zh-CN" sz="1400" dirty="0">
                <a:solidFill>
                  <a:schemeClr val="bg1">
                    <a:lumMod val="85000"/>
                  </a:schemeClr>
                </a:solidFill>
                <a:latin typeface="Songti SC"/>
              </a:rPr>
              <a:t> </a:t>
            </a:r>
            <a:r>
              <a:rPr lang="zh-CN" altLang="en-US" sz="1400" dirty="0">
                <a:solidFill>
                  <a:schemeClr val="bg1">
                    <a:lumMod val="85000"/>
                  </a:schemeClr>
                </a:solidFill>
                <a:latin typeface="Songti SC"/>
              </a:rPr>
              <a:t>立才</a:t>
            </a:r>
            <a:endParaRPr lang="zh-CN" altLang="en-US" sz="1400" dirty="0">
              <a:solidFill>
                <a:schemeClr val="bg1">
                  <a:lumMod val="85000"/>
                </a:schemeClr>
              </a:solidFill>
              <a:latin typeface="Songti SC"/>
            </a:endParaRPr>
          </a:p>
        </p:txBody>
      </p:sp>
      <p:grpSp>
        <p:nvGrpSpPr>
          <p:cNvPr id="90" name="Group 3"/>
          <p:cNvGrpSpPr/>
          <p:nvPr/>
        </p:nvGrpSpPr>
        <p:grpSpPr>
          <a:xfrm>
            <a:off x="5216627" y="2785583"/>
            <a:ext cx="1781907" cy="1781907"/>
            <a:chOff x="1732672" y="2867009"/>
            <a:chExt cx="1781907" cy="1781907"/>
          </a:xfrm>
          <a:effectLst>
            <a:outerShdw blurRad="50800" dist="38100" dir="2700000" algn="tl" rotWithShape="0">
              <a:prstClr val="black">
                <a:alpha val="40000"/>
              </a:prstClr>
            </a:outerShdw>
          </a:effectLst>
        </p:grpSpPr>
        <p:sp>
          <p:nvSpPr>
            <p:cNvPr id="91" name="Oval 4"/>
            <p:cNvSpPr/>
            <p:nvPr/>
          </p:nvSpPr>
          <p:spPr>
            <a:xfrm>
              <a:off x="1732672" y="2867009"/>
              <a:ext cx="1781907" cy="178190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8565"/>
              <a:endParaRPr>
                <a:solidFill>
                  <a:srgbClr val="FFFFFF"/>
                </a:solidFill>
                <a:cs typeface="+mn-ea"/>
                <a:sym typeface="+mn-lt"/>
              </a:endParaRPr>
            </a:p>
          </p:txBody>
        </p:sp>
        <p:sp>
          <p:nvSpPr>
            <p:cNvPr id="92" name="TextBox 5"/>
            <p:cNvSpPr txBox="1"/>
            <p:nvPr/>
          </p:nvSpPr>
          <p:spPr>
            <a:xfrm>
              <a:off x="1838795" y="3757963"/>
              <a:ext cx="1569660" cy="369332"/>
            </a:xfrm>
            <a:prstGeom prst="rect">
              <a:avLst/>
            </a:prstGeom>
            <a:noFill/>
          </p:spPr>
          <p:txBody>
            <a:bodyPr wrap="none">
              <a:normAutofit fontScale="95000"/>
            </a:bodyPr>
            <a:lstStyle/>
            <a:p>
              <a:pPr algn="ctr" defTabSz="1218565"/>
              <a:r>
                <a:rPr lang="zh-CN" altLang="en-US" b="1" dirty="0">
                  <a:solidFill>
                    <a:srgbClr val="FFFFFF"/>
                  </a:solidFill>
                  <a:cs typeface="+mn-ea"/>
                  <a:sym typeface="+mn-lt"/>
                </a:rPr>
                <a:t>输入标题文本</a:t>
              </a:r>
              <a:endParaRPr lang="zh-CN" altLang="en-US" b="1" dirty="0">
                <a:solidFill>
                  <a:srgbClr val="FFFFFF"/>
                </a:solidFill>
                <a:cs typeface="+mn-ea"/>
                <a:sym typeface="+mn-lt"/>
              </a:endParaRPr>
            </a:p>
          </p:txBody>
        </p:sp>
        <p:sp>
          <p:nvSpPr>
            <p:cNvPr id="93" name="Freeform: Shape 6"/>
            <p:cNvSpPr/>
            <p:nvPr/>
          </p:nvSpPr>
          <p:spPr bwMode="auto">
            <a:xfrm>
              <a:off x="2401309" y="3424010"/>
              <a:ext cx="444632" cy="333952"/>
            </a:xfrm>
            <a:custGeom>
              <a:avLst/>
              <a:gdLst>
                <a:gd name="T0" fmla="*/ 3 w 108"/>
                <a:gd name="T1" fmla="*/ 54 h 81"/>
                <a:gd name="T2" fmla="*/ 21 w 108"/>
                <a:gd name="T3" fmla="*/ 47 h 81"/>
                <a:gd name="T4" fmla="*/ 25 w 108"/>
                <a:gd name="T5" fmla="*/ 44 h 81"/>
                <a:gd name="T6" fmla="*/ 35 w 108"/>
                <a:gd name="T7" fmla="*/ 62 h 81"/>
                <a:gd name="T8" fmla="*/ 43 w 108"/>
                <a:gd name="T9" fmla="*/ 44 h 81"/>
                <a:gd name="T10" fmla="*/ 48 w 108"/>
                <a:gd name="T11" fmla="*/ 47 h 81"/>
                <a:gd name="T12" fmla="*/ 60 w 108"/>
                <a:gd name="T13" fmla="*/ 52 h 81"/>
                <a:gd name="T14" fmla="*/ 60 w 108"/>
                <a:gd name="T15" fmla="*/ 51 h 81"/>
                <a:gd name="T16" fmla="*/ 72 w 108"/>
                <a:gd name="T17" fmla="*/ 47 h 81"/>
                <a:gd name="T18" fmla="*/ 83 w 108"/>
                <a:gd name="T19" fmla="*/ 61 h 81"/>
                <a:gd name="T20" fmla="*/ 96 w 108"/>
                <a:gd name="T21" fmla="*/ 47 h 81"/>
                <a:gd name="T22" fmla="*/ 105 w 108"/>
                <a:gd name="T23" fmla="*/ 49 h 81"/>
                <a:gd name="T24" fmla="*/ 108 w 108"/>
                <a:gd name="T25" fmla="*/ 72 h 81"/>
                <a:gd name="T26" fmla="*/ 69 w 108"/>
                <a:gd name="T27" fmla="*/ 72 h 81"/>
                <a:gd name="T28" fmla="*/ 69 w 108"/>
                <a:gd name="T29" fmla="*/ 81 h 81"/>
                <a:gd name="T30" fmla="*/ 0 w 108"/>
                <a:gd name="T31" fmla="*/ 81 h 81"/>
                <a:gd name="T32" fmla="*/ 3 w 108"/>
                <a:gd name="T33" fmla="*/ 54 h 81"/>
                <a:gd name="T34" fmla="*/ 73 w 108"/>
                <a:gd name="T35" fmla="*/ 27 h 81"/>
                <a:gd name="T36" fmla="*/ 93 w 108"/>
                <a:gd name="T37" fmla="*/ 25 h 81"/>
                <a:gd name="T38" fmla="*/ 92 w 108"/>
                <a:gd name="T39" fmla="*/ 37 h 81"/>
                <a:gd name="T40" fmla="*/ 88 w 108"/>
                <a:gd name="T41" fmla="*/ 42 h 81"/>
                <a:gd name="T42" fmla="*/ 99 w 108"/>
                <a:gd name="T43" fmla="*/ 42 h 81"/>
                <a:gd name="T44" fmla="*/ 98 w 108"/>
                <a:gd name="T45" fmla="*/ 32 h 81"/>
                <a:gd name="T46" fmla="*/ 69 w 108"/>
                <a:gd name="T47" fmla="*/ 32 h 81"/>
                <a:gd name="T48" fmla="*/ 68 w 108"/>
                <a:gd name="T49" fmla="*/ 42 h 81"/>
                <a:gd name="T50" fmla="*/ 78 w 108"/>
                <a:gd name="T51" fmla="*/ 42 h 81"/>
                <a:gd name="T52" fmla="*/ 75 w 108"/>
                <a:gd name="T53" fmla="*/ 37 h 81"/>
                <a:gd name="T54" fmla="*/ 73 w 108"/>
                <a:gd name="T55" fmla="*/ 27 h 81"/>
                <a:gd name="T56" fmla="*/ 73 w 108"/>
                <a:gd name="T57" fmla="*/ 27 h 81"/>
                <a:gd name="T58" fmla="*/ 21 w 108"/>
                <a:gd name="T59" fmla="*/ 31 h 81"/>
                <a:gd name="T60" fmla="*/ 22 w 108"/>
                <a:gd name="T61" fmla="*/ 16 h 81"/>
                <a:gd name="T62" fmla="*/ 46 w 108"/>
                <a:gd name="T63" fmla="*/ 16 h 81"/>
                <a:gd name="T64" fmla="*/ 47 w 108"/>
                <a:gd name="T65" fmla="*/ 31 h 81"/>
                <a:gd name="T66" fmla="*/ 52 w 108"/>
                <a:gd name="T67" fmla="*/ 25 h 81"/>
                <a:gd name="T68" fmla="*/ 50 w 108"/>
                <a:gd name="T69" fmla="*/ 8 h 81"/>
                <a:gd name="T70" fmla="*/ 19 w 108"/>
                <a:gd name="T71" fmla="*/ 7 h 81"/>
                <a:gd name="T72" fmla="*/ 18 w 108"/>
                <a:gd name="T73" fmla="*/ 28 h 81"/>
                <a:gd name="T74" fmla="*/ 21 w 108"/>
                <a:gd name="T75" fmla="*/ 3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8" h="81">
                  <a:moveTo>
                    <a:pt x="3" y="54"/>
                  </a:moveTo>
                  <a:cubicBezTo>
                    <a:pt x="9" y="52"/>
                    <a:pt x="15" y="49"/>
                    <a:pt x="21" y="47"/>
                  </a:cubicBezTo>
                  <a:cubicBezTo>
                    <a:pt x="22" y="46"/>
                    <a:pt x="24" y="45"/>
                    <a:pt x="25" y="44"/>
                  </a:cubicBezTo>
                  <a:cubicBezTo>
                    <a:pt x="35" y="62"/>
                    <a:pt x="35" y="62"/>
                    <a:pt x="35" y="62"/>
                  </a:cubicBezTo>
                  <a:cubicBezTo>
                    <a:pt x="43" y="44"/>
                    <a:pt x="43" y="44"/>
                    <a:pt x="43" y="44"/>
                  </a:cubicBezTo>
                  <a:cubicBezTo>
                    <a:pt x="45" y="45"/>
                    <a:pt x="46" y="46"/>
                    <a:pt x="48" y="47"/>
                  </a:cubicBezTo>
                  <a:cubicBezTo>
                    <a:pt x="60" y="52"/>
                    <a:pt x="60" y="52"/>
                    <a:pt x="60" y="52"/>
                  </a:cubicBezTo>
                  <a:cubicBezTo>
                    <a:pt x="60" y="51"/>
                    <a:pt x="60" y="51"/>
                    <a:pt x="60" y="51"/>
                  </a:cubicBezTo>
                  <a:cubicBezTo>
                    <a:pt x="65" y="49"/>
                    <a:pt x="69" y="47"/>
                    <a:pt x="72" y="47"/>
                  </a:cubicBezTo>
                  <a:cubicBezTo>
                    <a:pt x="74" y="53"/>
                    <a:pt x="78" y="57"/>
                    <a:pt x="83" y="61"/>
                  </a:cubicBezTo>
                  <a:cubicBezTo>
                    <a:pt x="89" y="57"/>
                    <a:pt x="93" y="52"/>
                    <a:pt x="96" y="47"/>
                  </a:cubicBezTo>
                  <a:cubicBezTo>
                    <a:pt x="98" y="47"/>
                    <a:pt x="102" y="48"/>
                    <a:pt x="105" y="49"/>
                  </a:cubicBezTo>
                  <a:cubicBezTo>
                    <a:pt x="108" y="54"/>
                    <a:pt x="108" y="65"/>
                    <a:pt x="108" y="72"/>
                  </a:cubicBezTo>
                  <a:cubicBezTo>
                    <a:pt x="69" y="72"/>
                    <a:pt x="69" y="72"/>
                    <a:pt x="69" y="72"/>
                  </a:cubicBezTo>
                  <a:cubicBezTo>
                    <a:pt x="70" y="75"/>
                    <a:pt x="70" y="78"/>
                    <a:pt x="69" y="81"/>
                  </a:cubicBezTo>
                  <a:cubicBezTo>
                    <a:pt x="46" y="81"/>
                    <a:pt x="23" y="81"/>
                    <a:pt x="0" y="81"/>
                  </a:cubicBezTo>
                  <a:cubicBezTo>
                    <a:pt x="0" y="68"/>
                    <a:pt x="0" y="59"/>
                    <a:pt x="3" y="54"/>
                  </a:cubicBezTo>
                  <a:close/>
                  <a:moveTo>
                    <a:pt x="73" y="27"/>
                  </a:moveTo>
                  <a:cubicBezTo>
                    <a:pt x="79" y="28"/>
                    <a:pt x="89" y="27"/>
                    <a:pt x="93" y="25"/>
                  </a:cubicBezTo>
                  <a:cubicBezTo>
                    <a:pt x="93" y="27"/>
                    <a:pt x="93" y="33"/>
                    <a:pt x="92" y="37"/>
                  </a:cubicBezTo>
                  <a:cubicBezTo>
                    <a:pt x="91" y="39"/>
                    <a:pt x="90" y="41"/>
                    <a:pt x="88" y="42"/>
                  </a:cubicBezTo>
                  <a:cubicBezTo>
                    <a:pt x="99" y="42"/>
                    <a:pt x="99" y="42"/>
                    <a:pt x="99" y="42"/>
                  </a:cubicBezTo>
                  <a:cubicBezTo>
                    <a:pt x="99" y="42"/>
                    <a:pt x="98" y="34"/>
                    <a:pt x="98" y="32"/>
                  </a:cubicBezTo>
                  <a:cubicBezTo>
                    <a:pt x="102" y="3"/>
                    <a:pt x="64" y="3"/>
                    <a:pt x="69" y="32"/>
                  </a:cubicBezTo>
                  <a:cubicBezTo>
                    <a:pt x="69" y="34"/>
                    <a:pt x="68" y="42"/>
                    <a:pt x="68" y="42"/>
                  </a:cubicBezTo>
                  <a:cubicBezTo>
                    <a:pt x="78" y="42"/>
                    <a:pt x="78" y="42"/>
                    <a:pt x="78" y="42"/>
                  </a:cubicBezTo>
                  <a:cubicBezTo>
                    <a:pt x="77" y="41"/>
                    <a:pt x="76" y="39"/>
                    <a:pt x="75" y="37"/>
                  </a:cubicBezTo>
                  <a:cubicBezTo>
                    <a:pt x="73" y="34"/>
                    <a:pt x="73" y="30"/>
                    <a:pt x="73" y="27"/>
                  </a:cubicBezTo>
                  <a:cubicBezTo>
                    <a:pt x="73" y="27"/>
                    <a:pt x="73" y="27"/>
                    <a:pt x="73" y="27"/>
                  </a:cubicBezTo>
                  <a:close/>
                  <a:moveTo>
                    <a:pt x="21" y="31"/>
                  </a:moveTo>
                  <a:cubicBezTo>
                    <a:pt x="21" y="25"/>
                    <a:pt x="21" y="21"/>
                    <a:pt x="22" y="16"/>
                  </a:cubicBezTo>
                  <a:cubicBezTo>
                    <a:pt x="29" y="12"/>
                    <a:pt x="37" y="18"/>
                    <a:pt x="46" y="16"/>
                  </a:cubicBezTo>
                  <a:cubicBezTo>
                    <a:pt x="47" y="20"/>
                    <a:pt x="48" y="25"/>
                    <a:pt x="47" y="31"/>
                  </a:cubicBezTo>
                  <a:cubicBezTo>
                    <a:pt x="47" y="31"/>
                    <a:pt x="51" y="28"/>
                    <a:pt x="52" y="25"/>
                  </a:cubicBezTo>
                  <a:cubicBezTo>
                    <a:pt x="52" y="22"/>
                    <a:pt x="51" y="10"/>
                    <a:pt x="50" y="8"/>
                  </a:cubicBezTo>
                  <a:cubicBezTo>
                    <a:pt x="45" y="0"/>
                    <a:pt x="25" y="0"/>
                    <a:pt x="19" y="7"/>
                  </a:cubicBezTo>
                  <a:cubicBezTo>
                    <a:pt x="18" y="9"/>
                    <a:pt x="16" y="25"/>
                    <a:pt x="18" y="28"/>
                  </a:cubicBezTo>
                  <a:cubicBezTo>
                    <a:pt x="19" y="30"/>
                    <a:pt x="21" y="31"/>
                    <a:pt x="21" y="31"/>
                  </a:cubicBezTo>
                  <a:close/>
                </a:path>
              </a:pathLst>
            </a:custGeom>
            <a:solidFill>
              <a:schemeClr val="bg1"/>
            </a:solidFill>
            <a:ln>
              <a:noFill/>
            </a:ln>
          </p:spPr>
          <p:txBody>
            <a:bodyPr anchor="ctr"/>
            <a:lstStyle/>
            <a:p>
              <a:pPr algn="ctr" defTabSz="1218565"/>
              <a:endParaRPr>
                <a:solidFill>
                  <a:srgbClr val="000000"/>
                </a:solidFill>
                <a:cs typeface="+mn-ea"/>
                <a:sym typeface="+mn-lt"/>
              </a:endParaRPr>
            </a:p>
          </p:txBody>
        </p:sp>
      </p:grpSp>
      <p:grpSp>
        <p:nvGrpSpPr>
          <p:cNvPr id="210" name="Group 93"/>
          <p:cNvGrpSpPr/>
          <p:nvPr/>
        </p:nvGrpSpPr>
        <p:grpSpPr>
          <a:xfrm>
            <a:off x="7403653" y="2216824"/>
            <a:ext cx="1458076" cy="2975326"/>
            <a:chOff x="5548825" y="1195585"/>
            <a:chExt cx="1093556" cy="2231496"/>
          </a:xfrm>
          <a:effectLst>
            <a:outerShdw blurRad="50800" dist="38100" dir="2700000" algn="tl" rotWithShape="0">
              <a:prstClr val="black">
                <a:alpha val="40000"/>
              </a:prstClr>
            </a:outerShdw>
          </a:effectLst>
        </p:grpSpPr>
        <p:grpSp>
          <p:nvGrpSpPr>
            <p:cNvPr id="211" name="Group 7"/>
            <p:cNvGrpSpPr/>
            <p:nvPr/>
          </p:nvGrpSpPr>
          <p:grpSpPr>
            <a:xfrm>
              <a:off x="6018926" y="1999606"/>
              <a:ext cx="623455" cy="623455"/>
              <a:chOff x="8025233" y="2876653"/>
              <a:chExt cx="831273" cy="831273"/>
            </a:xfrm>
          </p:grpSpPr>
          <p:sp>
            <p:nvSpPr>
              <p:cNvPr id="232" name="Oval 8"/>
              <p:cNvSpPr/>
              <p:nvPr/>
            </p:nvSpPr>
            <p:spPr>
              <a:xfrm>
                <a:off x="8025233" y="2876653"/>
                <a:ext cx="831273" cy="83127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8565"/>
                <a:endParaRPr>
                  <a:solidFill>
                    <a:srgbClr val="FFFFFF"/>
                  </a:solidFill>
                  <a:cs typeface="+mn-ea"/>
                  <a:sym typeface="+mn-lt"/>
                </a:endParaRPr>
              </a:p>
            </p:txBody>
          </p:sp>
          <p:sp>
            <p:nvSpPr>
              <p:cNvPr id="233" name="Freeform: Shape 9"/>
              <p:cNvSpPr/>
              <p:nvPr/>
            </p:nvSpPr>
            <p:spPr bwMode="auto">
              <a:xfrm>
                <a:off x="8248990" y="3102992"/>
                <a:ext cx="383755" cy="378595"/>
              </a:xfrm>
              <a:custGeom>
                <a:avLst/>
                <a:gdLst>
                  <a:gd name="T0" fmla="*/ 455839 w 606244"/>
                  <a:gd name="T1" fmla="*/ 455839 w 606244"/>
                  <a:gd name="T2" fmla="*/ 600116 w 606244"/>
                  <a:gd name="T3" fmla="*/ 600116 w 606244"/>
                  <a:gd name="T4" fmla="*/ 600116 w 606244"/>
                  <a:gd name="T5" fmla="*/ 600116 w 606244"/>
                  <a:gd name="T6" fmla="*/ 600116 w 606244"/>
                  <a:gd name="T7" fmla="*/ 600116 w 606244"/>
                  <a:gd name="T8" fmla="*/ 600116 w 606244"/>
                  <a:gd name="T9" fmla="*/ 600116 w 606244"/>
                  <a:gd name="T10" fmla="*/ 600116 w 606244"/>
                  <a:gd name="T11" fmla="*/ 600116 w 606244"/>
                  <a:gd name="T12" fmla="*/ 600116 w 606244"/>
                  <a:gd name="T13" fmla="*/ 600116 w 606244"/>
                  <a:gd name="T14" fmla="*/ 600116 w 606244"/>
                  <a:gd name="T15" fmla="*/ 600116 w 606244"/>
                  <a:gd name="T16" fmla="*/ 600116 w 606244"/>
                  <a:gd name="T17" fmla="*/ 600116 w 606244"/>
                  <a:gd name="T18" fmla="*/ 600116 w 606244"/>
                  <a:gd name="T19" fmla="*/ 600116 w 606244"/>
                  <a:gd name="T20" fmla="*/ 600116 w 606244"/>
                  <a:gd name="T21" fmla="*/ 600116 w 606244"/>
                  <a:gd name="T22" fmla="*/ 600116 w 606244"/>
                  <a:gd name="T23" fmla="*/ 600116 w 606244"/>
                  <a:gd name="T24" fmla="*/ 600116 w 606244"/>
                  <a:gd name="T25" fmla="*/ 600116 w 606244"/>
                  <a:gd name="T26" fmla="*/ 600116 w 606244"/>
                  <a:gd name="T27" fmla="*/ 600116 w 606244"/>
                  <a:gd name="T28" fmla="*/ 600116 w 606244"/>
                  <a:gd name="T29" fmla="*/ 600116 w 606244"/>
                  <a:gd name="T30" fmla="*/ 600116 w 606244"/>
                  <a:gd name="T31" fmla="*/ 600116 w 606244"/>
                  <a:gd name="T32" fmla="*/ 600116 w 606244"/>
                  <a:gd name="T33" fmla="*/ 600116 w 606244"/>
                  <a:gd name="T34" fmla="*/ 600116 w 606244"/>
                  <a:gd name="T35" fmla="*/ 600116 w 606244"/>
                  <a:gd name="T36" fmla="*/ 600116 w 606244"/>
                  <a:gd name="T37" fmla="*/ 600116 w 606244"/>
                  <a:gd name="T38" fmla="*/ 600116 w 606244"/>
                  <a:gd name="T39" fmla="*/ 600116 w 606244"/>
                  <a:gd name="T40" fmla="*/ 600116 w 606244"/>
                  <a:gd name="T41" fmla="*/ 600116 w 606244"/>
                  <a:gd name="T42" fmla="*/ 600116 w 606244"/>
                  <a:gd name="T43" fmla="*/ 600116 w 606244"/>
                  <a:gd name="T44" fmla="*/ 600116 w 606244"/>
                  <a:gd name="T45" fmla="*/ 600116 w 606244"/>
                  <a:gd name="T46" fmla="*/ 600116 w 606244"/>
                  <a:gd name="T47" fmla="*/ 600116 w 606244"/>
                  <a:gd name="T48" fmla="*/ 600116 w 606244"/>
                  <a:gd name="T49" fmla="*/ 600116 w 606244"/>
                  <a:gd name="T50" fmla="*/ 600116 w 606244"/>
                  <a:gd name="T51" fmla="*/ 600116 w 606244"/>
                  <a:gd name="T52" fmla="*/ 600116 w 606244"/>
                  <a:gd name="T53" fmla="*/ 600116 w 606244"/>
                  <a:gd name="T54" fmla="*/ 600116 w 606244"/>
                  <a:gd name="T55" fmla="*/ 600116 w 606244"/>
                  <a:gd name="T56" fmla="*/ 600116 w 606244"/>
                  <a:gd name="T57" fmla="*/ 600116 w 606244"/>
                  <a:gd name="T58" fmla="*/ 600116 w 606244"/>
                  <a:gd name="T59" fmla="*/ 600116 w 606244"/>
                  <a:gd name="T60" fmla="*/ 600116 w 606244"/>
                  <a:gd name="T61" fmla="*/ 600116 w 606244"/>
                  <a:gd name="T62" fmla="*/ 600116 w 606244"/>
                  <a:gd name="T63" fmla="*/ 600116 w 606244"/>
                  <a:gd name="T64" fmla="*/ 600116 w 606244"/>
                  <a:gd name="T65" fmla="*/ 600116 w 606244"/>
                  <a:gd name="T66" fmla="*/ 600116 w 606244"/>
                  <a:gd name="T67" fmla="*/ 600116 w 606244"/>
                  <a:gd name="T68" fmla="*/ 600116 w 606244"/>
                  <a:gd name="T69" fmla="*/ 600116 w 606244"/>
                  <a:gd name="T70" fmla="*/ 600116 w 606244"/>
                  <a:gd name="T71" fmla="*/ 600116 w 606244"/>
                  <a:gd name="T72" fmla="*/ 600116 w 606244"/>
                  <a:gd name="T73" fmla="*/ 600116 w 606244"/>
                  <a:gd name="T74" fmla="*/ 600116 w 606244"/>
                  <a:gd name="T75" fmla="*/ 600116 w 606244"/>
                  <a:gd name="T76" fmla="*/ 600116 w 606244"/>
                  <a:gd name="T77" fmla="*/ 600116 w 606244"/>
                  <a:gd name="T78" fmla="*/ 600116 w 606244"/>
                  <a:gd name="T79" fmla="*/ 600116 w 606244"/>
                  <a:gd name="T80" fmla="*/ 600116 w 606244"/>
                  <a:gd name="T81" fmla="*/ 600116 w 606244"/>
                  <a:gd name="T82" fmla="*/ 455839 w 606244"/>
                  <a:gd name="T83" fmla="*/ 455839 w 606244"/>
                  <a:gd name="T84" fmla="*/ 600116 w 606244"/>
                  <a:gd name="T85" fmla="*/ 600116 w 606244"/>
                  <a:gd name="T86" fmla="*/ 600116 w 606244"/>
                  <a:gd name="T87" fmla="*/ 600116 w 606244"/>
                  <a:gd name="T88" fmla="*/ 600116 w 606244"/>
                  <a:gd name="T89" fmla="*/ 600116 w 606244"/>
                  <a:gd name="T90" fmla="*/ 600116 w 606244"/>
                  <a:gd name="T91" fmla="*/ 600116 w 606244"/>
                  <a:gd name="T92" fmla="*/ 600116 w 606244"/>
                  <a:gd name="T93" fmla="*/ 600116 w 606244"/>
                  <a:gd name="T94" fmla="*/ 600116 w 606244"/>
                  <a:gd name="T95" fmla="*/ 600116 w 606244"/>
                  <a:gd name="T96" fmla="*/ 600116 w 606244"/>
                  <a:gd name="T97" fmla="*/ 600116 w 606244"/>
                  <a:gd name="T98" fmla="*/ 600116 w 606244"/>
                  <a:gd name="T99" fmla="*/ 600116 w 606244"/>
                  <a:gd name="T100" fmla="*/ 600116 w 606244"/>
                  <a:gd name="T101" fmla="*/ 600116 w 606244"/>
                  <a:gd name="T102" fmla="*/ 600116 w 606244"/>
                  <a:gd name="T103" fmla="*/ 600116 w 606244"/>
                  <a:gd name="T104" fmla="*/ 600116 w 606244"/>
                  <a:gd name="T105" fmla="*/ 600116 w 606244"/>
                  <a:gd name="T106" fmla="*/ 600116 w 606244"/>
                  <a:gd name="T107" fmla="*/ 600116 w 606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46" h="342">
                    <a:moveTo>
                      <a:pt x="343" y="183"/>
                    </a:moveTo>
                    <a:lnTo>
                      <a:pt x="323" y="151"/>
                    </a:lnTo>
                    <a:lnTo>
                      <a:pt x="335" y="115"/>
                    </a:lnTo>
                    <a:cubicBezTo>
                      <a:pt x="336" y="111"/>
                      <a:pt x="334" y="105"/>
                      <a:pt x="330" y="103"/>
                    </a:cubicBezTo>
                    <a:lnTo>
                      <a:pt x="297" y="84"/>
                    </a:lnTo>
                    <a:lnTo>
                      <a:pt x="291" y="46"/>
                    </a:lnTo>
                    <a:cubicBezTo>
                      <a:pt x="290" y="41"/>
                      <a:pt x="286" y="37"/>
                      <a:pt x="281" y="37"/>
                    </a:cubicBezTo>
                    <a:lnTo>
                      <a:pt x="243" y="36"/>
                    </a:lnTo>
                    <a:lnTo>
                      <a:pt x="220" y="5"/>
                    </a:lnTo>
                    <a:cubicBezTo>
                      <a:pt x="217" y="1"/>
                      <a:pt x="212" y="0"/>
                      <a:pt x="207" y="2"/>
                    </a:cubicBezTo>
                    <a:lnTo>
                      <a:pt x="173" y="18"/>
                    </a:lnTo>
                    <a:lnTo>
                      <a:pt x="139" y="2"/>
                    </a:lnTo>
                    <a:cubicBezTo>
                      <a:pt x="134" y="0"/>
                      <a:pt x="128" y="1"/>
                      <a:pt x="125" y="5"/>
                    </a:cubicBezTo>
                    <a:lnTo>
                      <a:pt x="103" y="36"/>
                    </a:lnTo>
                    <a:lnTo>
                      <a:pt x="65" y="37"/>
                    </a:lnTo>
                    <a:cubicBezTo>
                      <a:pt x="60" y="37"/>
                      <a:pt x="55" y="41"/>
                      <a:pt x="55" y="46"/>
                    </a:cubicBezTo>
                    <a:lnTo>
                      <a:pt x="49" y="84"/>
                    </a:lnTo>
                    <a:lnTo>
                      <a:pt x="16" y="103"/>
                    </a:lnTo>
                    <a:cubicBezTo>
                      <a:pt x="11" y="105"/>
                      <a:pt x="9" y="110"/>
                      <a:pt x="11" y="115"/>
                    </a:cubicBezTo>
                    <a:lnTo>
                      <a:pt x="23" y="151"/>
                    </a:lnTo>
                    <a:lnTo>
                      <a:pt x="3" y="183"/>
                    </a:lnTo>
                    <a:cubicBezTo>
                      <a:pt x="0" y="188"/>
                      <a:pt x="1" y="193"/>
                      <a:pt x="4" y="197"/>
                    </a:cubicBezTo>
                    <a:lnTo>
                      <a:pt x="32" y="223"/>
                    </a:lnTo>
                    <a:lnTo>
                      <a:pt x="29" y="261"/>
                    </a:lnTo>
                    <a:cubicBezTo>
                      <a:pt x="28" y="266"/>
                      <a:pt x="31" y="271"/>
                      <a:pt x="36" y="272"/>
                    </a:cubicBezTo>
                    <a:lnTo>
                      <a:pt x="73" y="282"/>
                    </a:lnTo>
                    <a:lnTo>
                      <a:pt x="87" y="317"/>
                    </a:lnTo>
                    <a:cubicBezTo>
                      <a:pt x="90" y="322"/>
                      <a:pt x="95" y="325"/>
                      <a:pt x="100" y="324"/>
                    </a:cubicBezTo>
                    <a:lnTo>
                      <a:pt x="137" y="316"/>
                    </a:lnTo>
                    <a:lnTo>
                      <a:pt x="166" y="340"/>
                    </a:lnTo>
                    <a:cubicBezTo>
                      <a:pt x="168" y="342"/>
                      <a:pt x="170" y="342"/>
                      <a:pt x="173" y="342"/>
                    </a:cubicBezTo>
                    <a:cubicBezTo>
                      <a:pt x="175" y="342"/>
                      <a:pt x="178" y="342"/>
                      <a:pt x="180" y="340"/>
                    </a:cubicBezTo>
                    <a:lnTo>
                      <a:pt x="209" y="316"/>
                    </a:lnTo>
                    <a:lnTo>
                      <a:pt x="246" y="324"/>
                    </a:lnTo>
                    <a:cubicBezTo>
                      <a:pt x="251" y="325"/>
                      <a:pt x="256" y="322"/>
                      <a:pt x="258" y="317"/>
                    </a:cubicBezTo>
                    <a:lnTo>
                      <a:pt x="273" y="282"/>
                    </a:lnTo>
                    <a:lnTo>
                      <a:pt x="309" y="272"/>
                    </a:lnTo>
                    <a:cubicBezTo>
                      <a:pt x="314" y="271"/>
                      <a:pt x="317" y="266"/>
                      <a:pt x="317" y="261"/>
                    </a:cubicBezTo>
                    <a:lnTo>
                      <a:pt x="314" y="223"/>
                    </a:lnTo>
                    <a:lnTo>
                      <a:pt x="341" y="197"/>
                    </a:lnTo>
                    <a:cubicBezTo>
                      <a:pt x="345" y="193"/>
                      <a:pt x="346" y="188"/>
                      <a:pt x="343" y="183"/>
                    </a:cubicBezTo>
                    <a:close/>
                    <a:moveTo>
                      <a:pt x="251" y="131"/>
                    </a:moveTo>
                    <a:lnTo>
                      <a:pt x="175" y="245"/>
                    </a:lnTo>
                    <a:cubicBezTo>
                      <a:pt x="172" y="249"/>
                      <a:pt x="168" y="252"/>
                      <a:pt x="164" y="252"/>
                    </a:cubicBezTo>
                    <a:cubicBezTo>
                      <a:pt x="159" y="252"/>
                      <a:pt x="154" y="249"/>
                      <a:pt x="151" y="246"/>
                    </a:cubicBezTo>
                    <a:lnTo>
                      <a:pt x="95" y="190"/>
                    </a:lnTo>
                    <a:cubicBezTo>
                      <a:pt x="92" y="186"/>
                      <a:pt x="92" y="179"/>
                      <a:pt x="95" y="176"/>
                    </a:cubicBezTo>
                    <a:lnTo>
                      <a:pt x="109" y="162"/>
                    </a:lnTo>
                    <a:cubicBezTo>
                      <a:pt x="113" y="158"/>
                      <a:pt x="119" y="158"/>
                      <a:pt x="123" y="162"/>
                    </a:cubicBezTo>
                    <a:lnTo>
                      <a:pt x="159" y="198"/>
                    </a:lnTo>
                    <a:lnTo>
                      <a:pt x="219" y="109"/>
                    </a:lnTo>
                    <a:cubicBezTo>
                      <a:pt x="222" y="104"/>
                      <a:pt x="228" y="103"/>
                      <a:pt x="232" y="106"/>
                    </a:cubicBezTo>
                    <a:lnTo>
                      <a:pt x="249" y="117"/>
                    </a:lnTo>
                    <a:cubicBezTo>
                      <a:pt x="253" y="120"/>
                      <a:pt x="254" y="127"/>
                      <a:pt x="251" y="131"/>
                    </a:cubicBezTo>
                    <a:close/>
                  </a:path>
                </a:pathLst>
              </a:custGeom>
              <a:solidFill>
                <a:schemeClr val="bg1"/>
              </a:solidFill>
              <a:ln>
                <a:noFill/>
              </a:ln>
              <a:effectLst/>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218565"/>
                <a:endParaRPr>
                  <a:solidFill>
                    <a:srgbClr val="000000"/>
                  </a:solidFill>
                  <a:cs typeface="+mn-ea"/>
                  <a:sym typeface="+mn-lt"/>
                </a:endParaRPr>
              </a:p>
            </p:txBody>
          </p:sp>
        </p:grpSp>
        <p:grpSp>
          <p:nvGrpSpPr>
            <p:cNvPr id="212" name="Group 16"/>
            <p:cNvGrpSpPr/>
            <p:nvPr/>
          </p:nvGrpSpPr>
          <p:grpSpPr>
            <a:xfrm>
              <a:off x="6018926" y="2803626"/>
              <a:ext cx="623455" cy="623455"/>
              <a:chOff x="8025233" y="3948680"/>
              <a:chExt cx="831273" cy="831273"/>
            </a:xfrm>
          </p:grpSpPr>
          <p:sp>
            <p:nvSpPr>
              <p:cNvPr id="227" name="Oval 17"/>
              <p:cNvSpPr/>
              <p:nvPr/>
            </p:nvSpPr>
            <p:spPr>
              <a:xfrm>
                <a:off x="8025233" y="3948680"/>
                <a:ext cx="831273" cy="83127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8565"/>
                <a:endParaRPr>
                  <a:solidFill>
                    <a:srgbClr val="FFFFFF"/>
                  </a:solidFill>
                  <a:cs typeface="+mn-ea"/>
                  <a:sym typeface="+mn-lt"/>
                </a:endParaRPr>
              </a:p>
            </p:txBody>
          </p:sp>
          <p:grpSp>
            <p:nvGrpSpPr>
              <p:cNvPr id="228" name="Group 18"/>
              <p:cNvGrpSpPr/>
              <p:nvPr/>
            </p:nvGrpSpPr>
            <p:grpSpPr>
              <a:xfrm>
                <a:off x="8248980" y="4172436"/>
                <a:ext cx="383754" cy="377932"/>
                <a:chOff x="4439444" y="1652588"/>
                <a:chExt cx="464344" cy="457299"/>
              </a:xfrm>
              <a:solidFill>
                <a:schemeClr val="bg1"/>
              </a:solidFill>
            </p:grpSpPr>
            <p:sp>
              <p:nvSpPr>
                <p:cNvPr id="229" name="Freeform: Shape 19"/>
                <p:cNvSpPr/>
                <p:nvPr/>
              </p:nvSpPr>
              <p:spPr bwMode="auto">
                <a:xfrm>
                  <a:off x="4686300" y="1710532"/>
                  <a:ext cx="152400" cy="1524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538" y="20579"/>
                      </a:moveTo>
                      <a:lnTo>
                        <a:pt x="19542" y="20579"/>
                      </a:lnTo>
                      <a:cubicBezTo>
                        <a:pt x="19546" y="21142"/>
                        <a:pt x="20004" y="21600"/>
                        <a:pt x="20571" y="21600"/>
                      </a:cubicBezTo>
                      <a:cubicBezTo>
                        <a:pt x="21137" y="21600"/>
                        <a:pt x="21599" y="21138"/>
                        <a:pt x="21599" y="20571"/>
                      </a:cubicBezTo>
                      <a:cubicBezTo>
                        <a:pt x="21599" y="20565"/>
                        <a:pt x="21595" y="20561"/>
                        <a:pt x="21595" y="20555"/>
                      </a:cubicBezTo>
                      <a:cubicBezTo>
                        <a:pt x="21583" y="9221"/>
                        <a:pt x="12411" y="41"/>
                        <a:pt x="1080" y="12"/>
                      </a:cubicBezTo>
                      <a:cubicBezTo>
                        <a:pt x="1064" y="10"/>
                        <a:pt x="1048" y="0"/>
                        <a:pt x="1028" y="0"/>
                      </a:cubicBezTo>
                      <a:cubicBezTo>
                        <a:pt x="458" y="0"/>
                        <a:pt x="0" y="461"/>
                        <a:pt x="0" y="1028"/>
                      </a:cubicBezTo>
                      <a:cubicBezTo>
                        <a:pt x="0" y="1594"/>
                        <a:pt x="458" y="2055"/>
                        <a:pt x="1024" y="2057"/>
                      </a:cubicBezTo>
                      <a:lnTo>
                        <a:pt x="1024" y="2065"/>
                      </a:lnTo>
                      <a:cubicBezTo>
                        <a:pt x="11233" y="2065"/>
                        <a:pt x="19538" y="10370"/>
                        <a:pt x="19538" y="20579"/>
                      </a:cubicBezTo>
                    </a:path>
                  </a:pathLst>
                </a:custGeom>
                <a:grpFill/>
                <a:ln>
                  <a:noFill/>
                </a:ln>
                <a:effectLst/>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218565"/>
                  <a:endParaRPr>
                    <a:solidFill>
                      <a:srgbClr val="000000"/>
                    </a:solidFill>
                    <a:cs typeface="+mn-ea"/>
                    <a:sym typeface="+mn-lt"/>
                  </a:endParaRPr>
                </a:p>
              </p:txBody>
            </p:sp>
            <p:sp>
              <p:nvSpPr>
                <p:cNvPr id="230" name="Freeform: Shape 20"/>
                <p:cNvSpPr/>
                <p:nvPr/>
              </p:nvSpPr>
              <p:spPr bwMode="auto">
                <a:xfrm>
                  <a:off x="4439444" y="1659631"/>
                  <a:ext cx="464344" cy="450256"/>
                </a:xfrm>
                <a:custGeom>
                  <a:avLst/>
                  <a:gdLst>
                    <a:gd name="connsiteX0" fmla="*/ 238173 w 598650"/>
                    <a:gd name="connsiteY0" fmla="*/ 288290 h 580488"/>
                    <a:gd name="connsiteX1" fmla="*/ 335879 w 598650"/>
                    <a:gd name="connsiteY1" fmla="*/ 288290 h 580488"/>
                    <a:gd name="connsiteX2" fmla="*/ 335879 w 598650"/>
                    <a:gd name="connsiteY2" fmla="*/ 294037 h 580488"/>
                    <a:gd name="connsiteX3" fmla="*/ 238173 w 598650"/>
                    <a:gd name="connsiteY3" fmla="*/ 294037 h 580488"/>
                    <a:gd name="connsiteX4" fmla="*/ 453585 w 598650"/>
                    <a:gd name="connsiteY4" fmla="*/ 282542 h 580488"/>
                    <a:gd name="connsiteX5" fmla="*/ 549682 w 598650"/>
                    <a:gd name="connsiteY5" fmla="*/ 282542 h 580488"/>
                    <a:gd name="connsiteX6" fmla="*/ 549682 w 598650"/>
                    <a:gd name="connsiteY6" fmla="*/ 318406 h 580488"/>
                    <a:gd name="connsiteX7" fmla="*/ 453585 w 598650"/>
                    <a:gd name="connsiteY7" fmla="*/ 318406 h 580488"/>
                    <a:gd name="connsiteX8" fmla="*/ 430596 w 598650"/>
                    <a:gd name="connsiteY8" fmla="*/ 169204 h 580488"/>
                    <a:gd name="connsiteX9" fmla="*/ 528302 w 598650"/>
                    <a:gd name="connsiteY9" fmla="*/ 169204 h 580488"/>
                    <a:gd name="connsiteX10" fmla="*/ 528302 w 598650"/>
                    <a:gd name="connsiteY10" fmla="*/ 174951 h 580488"/>
                    <a:gd name="connsiteX11" fmla="*/ 430596 w 598650"/>
                    <a:gd name="connsiteY11" fmla="*/ 174951 h 580488"/>
                    <a:gd name="connsiteX12" fmla="*/ 278425 w 598650"/>
                    <a:gd name="connsiteY12" fmla="*/ 159088 h 580488"/>
                    <a:gd name="connsiteX13" fmla="*/ 295647 w 598650"/>
                    <a:gd name="connsiteY13" fmla="*/ 192054 h 580488"/>
                    <a:gd name="connsiteX14" fmla="*/ 169351 w 598650"/>
                    <a:gd name="connsiteY14" fmla="*/ 256554 h 580488"/>
                    <a:gd name="connsiteX15" fmla="*/ 162175 w 598650"/>
                    <a:gd name="connsiteY15" fmla="*/ 388422 h 580488"/>
                    <a:gd name="connsiteX16" fmla="*/ 157870 w 598650"/>
                    <a:gd name="connsiteY16" fmla="*/ 388422 h 580488"/>
                    <a:gd name="connsiteX17" fmla="*/ 157870 w 598650"/>
                    <a:gd name="connsiteY17" fmla="*/ 405622 h 580488"/>
                    <a:gd name="connsiteX18" fmla="*/ 157870 w 598650"/>
                    <a:gd name="connsiteY18" fmla="*/ 417088 h 580488"/>
                    <a:gd name="connsiteX19" fmla="*/ 157870 w 598650"/>
                    <a:gd name="connsiteY19" fmla="*/ 547522 h 580488"/>
                    <a:gd name="connsiteX20" fmla="*/ 162175 w 598650"/>
                    <a:gd name="connsiteY20" fmla="*/ 547522 h 580488"/>
                    <a:gd name="connsiteX21" fmla="*/ 192314 w 598650"/>
                    <a:gd name="connsiteY21" fmla="*/ 553255 h 580488"/>
                    <a:gd name="connsiteX22" fmla="*/ 192314 w 598650"/>
                    <a:gd name="connsiteY22" fmla="*/ 580488 h 580488"/>
                    <a:gd name="connsiteX23" fmla="*/ 166481 w 598650"/>
                    <a:gd name="connsiteY23" fmla="*/ 580488 h 580488"/>
                    <a:gd name="connsiteX24" fmla="*/ 137777 w 598650"/>
                    <a:gd name="connsiteY24" fmla="*/ 576188 h 580488"/>
                    <a:gd name="connsiteX25" fmla="*/ 137777 w 598650"/>
                    <a:gd name="connsiteY25" fmla="*/ 580488 h 580488"/>
                    <a:gd name="connsiteX26" fmla="*/ 104768 w 598650"/>
                    <a:gd name="connsiteY26" fmla="*/ 580488 h 580488"/>
                    <a:gd name="connsiteX27" fmla="*/ 104768 w 598650"/>
                    <a:gd name="connsiteY27" fmla="*/ 550388 h 580488"/>
                    <a:gd name="connsiteX28" fmla="*/ 104768 w 598650"/>
                    <a:gd name="connsiteY28" fmla="*/ 547522 h 580488"/>
                    <a:gd name="connsiteX29" fmla="*/ 104768 w 598650"/>
                    <a:gd name="connsiteY29" fmla="*/ 417088 h 580488"/>
                    <a:gd name="connsiteX30" fmla="*/ 86111 w 598650"/>
                    <a:gd name="connsiteY30" fmla="*/ 417088 h 580488"/>
                    <a:gd name="connsiteX31" fmla="*/ 86111 w 598650"/>
                    <a:gd name="connsiteY31" fmla="*/ 547522 h 580488"/>
                    <a:gd name="connsiteX32" fmla="*/ 86111 w 598650"/>
                    <a:gd name="connsiteY32" fmla="*/ 550388 h 580488"/>
                    <a:gd name="connsiteX33" fmla="*/ 86111 w 598650"/>
                    <a:gd name="connsiteY33" fmla="*/ 580488 h 580488"/>
                    <a:gd name="connsiteX34" fmla="*/ 54537 w 598650"/>
                    <a:gd name="connsiteY34" fmla="*/ 580488 h 580488"/>
                    <a:gd name="connsiteX35" fmla="*/ 54537 w 598650"/>
                    <a:gd name="connsiteY35" fmla="*/ 576188 h 580488"/>
                    <a:gd name="connsiteX36" fmla="*/ 24398 w 598650"/>
                    <a:gd name="connsiteY36" fmla="*/ 580488 h 580488"/>
                    <a:gd name="connsiteX37" fmla="*/ 0 w 598650"/>
                    <a:gd name="connsiteY37" fmla="*/ 580488 h 580488"/>
                    <a:gd name="connsiteX38" fmla="*/ 0 w 598650"/>
                    <a:gd name="connsiteY38" fmla="*/ 553255 h 580488"/>
                    <a:gd name="connsiteX39" fmla="*/ 28703 w 598650"/>
                    <a:gd name="connsiteY39" fmla="*/ 547522 h 580488"/>
                    <a:gd name="connsiteX40" fmla="*/ 34444 w 598650"/>
                    <a:gd name="connsiteY40" fmla="*/ 547522 h 580488"/>
                    <a:gd name="connsiteX41" fmla="*/ 34444 w 598650"/>
                    <a:gd name="connsiteY41" fmla="*/ 417088 h 580488"/>
                    <a:gd name="connsiteX42" fmla="*/ 34444 w 598650"/>
                    <a:gd name="connsiteY42" fmla="*/ 405622 h 580488"/>
                    <a:gd name="connsiteX43" fmla="*/ 34444 w 598650"/>
                    <a:gd name="connsiteY43" fmla="*/ 388422 h 580488"/>
                    <a:gd name="connsiteX44" fmla="*/ 30139 w 598650"/>
                    <a:gd name="connsiteY44" fmla="*/ 388422 h 580488"/>
                    <a:gd name="connsiteX45" fmla="*/ 28703 w 598650"/>
                    <a:gd name="connsiteY45" fmla="*/ 361188 h 580488"/>
                    <a:gd name="connsiteX46" fmla="*/ 4305 w 598650"/>
                    <a:gd name="connsiteY46" fmla="*/ 361188 h 580488"/>
                    <a:gd name="connsiteX47" fmla="*/ 7176 w 598650"/>
                    <a:gd name="connsiteY47" fmla="*/ 230754 h 580488"/>
                    <a:gd name="connsiteX48" fmla="*/ 67453 w 598650"/>
                    <a:gd name="connsiteY48" fmla="*/ 219288 h 580488"/>
                    <a:gd name="connsiteX49" fmla="*/ 94722 w 598650"/>
                    <a:gd name="connsiteY49" fmla="*/ 250821 h 580488"/>
                    <a:gd name="connsiteX50" fmla="*/ 121990 w 598650"/>
                    <a:gd name="connsiteY50" fmla="*/ 219288 h 580488"/>
                    <a:gd name="connsiteX51" fmla="*/ 163610 w 598650"/>
                    <a:gd name="connsiteY51" fmla="*/ 219288 h 580488"/>
                    <a:gd name="connsiteX52" fmla="*/ 206677 w 598650"/>
                    <a:gd name="connsiteY52" fmla="*/ 93338 h 580488"/>
                    <a:gd name="connsiteX53" fmla="*/ 304383 w 598650"/>
                    <a:gd name="connsiteY53" fmla="*/ 93338 h 580488"/>
                    <a:gd name="connsiteX54" fmla="*/ 304383 w 598650"/>
                    <a:gd name="connsiteY54" fmla="*/ 99085 h 580488"/>
                    <a:gd name="connsiteX55" fmla="*/ 206677 w 598650"/>
                    <a:gd name="connsiteY55" fmla="*/ 99085 h 580488"/>
                    <a:gd name="connsiteX56" fmla="*/ 94832 w 598650"/>
                    <a:gd name="connsiteY56" fmla="*/ 61612 h 580488"/>
                    <a:gd name="connsiteX57" fmla="*/ 168054 w 598650"/>
                    <a:gd name="connsiteY57" fmla="*/ 134719 h 580488"/>
                    <a:gd name="connsiteX58" fmla="*/ 94832 w 598650"/>
                    <a:gd name="connsiteY58" fmla="*/ 207826 h 580488"/>
                    <a:gd name="connsiteX59" fmla="*/ 21610 w 598650"/>
                    <a:gd name="connsiteY59" fmla="*/ 134719 h 580488"/>
                    <a:gd name="connsiteX60" fmla="*/ 94832 w 598650"/>
                    <a:gd name="connsiteY60" fmla="*/ 61612 h 580488"/>
                    <a:gd name="connsiteX61" fmla="*/ 295647 w 598650"/>
                    <a:gd name="connsiteY61" fmla="*/ 53161 h 580488"/>
                    <a:gd name="connsiteX62" fmla="*/ 360257 w 598650"/>
                    <a:gd name="connsiteY62" fmla="*/ 68933 h 580488"/>
                    <a:gd name="connsiteX63" fmla="*/ 376050 w 598650"/>
                    <a:gd name="connsiteY63" fmla="*/ 113383 h 580488"/>
                    <a:gd name="connsiteX64" fmla="*/ 374614 w 598650"/>
                    <a:gd name="connsiteY64" fmla="*/ 111949 h 580488"/>
                    <a:gd name="connsiteX65" fmla="*/ 370307 w 598650"/>
                    <a:gd name="connsiteY65" fmla="*/ 106214 h 580488"/>
                    <a:gd name="connsiteX66" fmla="*/ 364564 w 598650"/>
                    <a:gd name="connsiteY66" fmla="*/ 100478 h 580488"/>
                    <a:gd name="connsiteX67" fmla="*/ 360257 w 598650"/>
                    <a:gd name="connsiteY67" fmla="*/ 97611 h 580488"/>
                    <a:gd name="connsiteX68" fmla="*/ 358821 w 598650"/>
                    <a:gd name="connsiteY68" fmla="*/ 94743 h 580488"/>
                    <a:gd name="connsiteX69" fmla="*/ 357385 w 598650"/>
                    <a:gd name="connsiteY69" fmla="*/ 93309 h 580488"/>
                    <a:gd name="connsiteX70" fmla="*/ 354514 w 598650"/>
                    <a:gd name="connsiteY70" fmla="*/ 90441 h 580488"/>
                    <a:gd name="connsiteX71" fmla="*/ 350206 w 598650"/>
                    <a:gd name="connsiteY71" fmla="*/ 89007 h 580488"/>
                    <a:gd name="connsiteX72" fmla="*/ 344463 w 598650"/>
                    <a:gd name="connsiteY72" fmla="*/ 83272 h 580488"/>
                    <a:gd name="connsiteX73" fmla="*/ 331541 w 598650"/>
                    <a:gd name="connsiteY73" fmla="*/ 74669 h 580488"/>
                    <a:gd name="connsiteX74" fmla="*/ 318620 w 598650"/>
                    <a:gd name="connsiteY74" fmla="*/ 68933 h 580488"/>
                    <a:gd name="connsiteX75" fmla="*/ 321491 w 598650"/>
                    <a:gd name="connsiteY75" fmla="*/ 71801 h 580488"/>
                    <a:gd name="connsiteX76" fmla="*/ 328670 w 598650"/>
                    <a:gd name="connsiteY76" fmla="*/ 78970 h 580488"/>
                    <a:gd name="connsiteX77" fmla="*/ 334413 w 598650"/>
                    <a:gd name="connsiteY77" fmla="*/ 83272 h 580488"/>
                    <a:gd name="connsiteX78" fmla="*/ 340156 w 598650"/>
                    <a:gd name="connsiteY78" fmla="*/ 89007 h 580488"/>
                    <a:gd name="connsiteX79" fmla="*/ 345899 w 598650"/>
                    <a:gd name="connsiteY79" fmla="*/ 93309 h 580488"/>
                    <a:gd name="connsiteX80" fmla="*/ 353078 w 598650"/>
                    <a:gd name="connsiteY80" fmla="*/ 99045 h 580488"/>
                    <a:gd name="connsiteX81" fmla="*/ 358821 w 598650"/>
                    <a:gd name="connsiteY81" fmla="*/ 106214 h 580488"/>
                    <a:gd name="connsiteX82" fmla="*/ 364564 w 598650"/>
                    <a:gd name="connsiteY82" fmla="*/ 111949 h 580488"/>
                    <a:gd name="connsiteX83" fmla="*/ 370307 w 598650"/>
                    <a:gd name="connsiteY83" fmla="*/ 117685 h 580488"/>
                    <a:gd name="connsiteX84" fmla="*/ 391844 w 598650"/>
                    <a:gd name="connsiteY84" fmla="*/ 176474 h 580488"/>
                    <a:gd name="connsiteX85" fmla="*/ 429174 w 598650"/>
                    <a:gd name="connsiteY85" fmla="*/ 119119 h 580488"/>
                    <a:gd name="connsiteX86" fmla="*/ 434917 w 598650"/>
                    <a:gd name="connsiteY86" fmla="*/ 116251 h 580488"/>
                    <a:gd name="connsiteX87" fmla="*/ 444967 w 598650"/>
                    <a:gd name="connsiteY87" fmla="*/ 111949 h 580488"/>
                    <a:gd name="connsiteX88" fmla="*/ 452146 w 598650"/>
                    <a:gd name="connsiteY88" fmla="*/ 109082 h 580488"/>
                    <a:gd name="connsiteX89" fmla="*/ 460760 w 598650"/>
                    <a:gd name="connsiteY89" fmla="*/ 106214 h 580488"/>
                    <a:gd name="connsiteX90" fmla="*/ 467939 w 598650"/>
                    <a:gd name="connsiteY90" fmla="*/ 103346 h 580488"/>
                    <a:gd name="connsiteX91" fmla="*/ 475118 w 598650"/>
                    <a:gd name="connsiteY91" fmla="*/ 100478 h 580488"/>
                    <a:gd name="connsiteX92" fmla="*/ 482297 w 598650"/>
                    <a:gd name="connsiteY92" fmla="*/ 99045 h 580488"/>
                    <a:gd name="connsiteX93" fmla="*/ 492347 w 598650"/>
                    <a:gd name="connsiteY93" fmla="*/ 94743 h 580488"/>
                    <a:gd name="connsiteX94" fmla="*/ 495219 w 598650"/>
                    <a:gd name="connsiteY94" fmla="*/ 93309 h 580488"/>
                    <a:gd name="connsiteX95" fmla="*/ 480861 w 598650"/>
                    <a:gd name="connsiteY95" fmla="*/ 94743 h 580488"/>
                    <a:gd name="connsiteX96" fmla="*/ 466504 w 598650"/>
                    <a:gd name="connsiteY96" fmla="*/ 97611 h 580488"/>
                    <a:gd name="connsiteX97" fmla="*/ 457889 w 598650"/>
                    <a:gd name="connsiteY97" fmla="*/ 99045 h 580488"/>
                    <a:gd name="connsiteX98" fmla="*/ 453582 w 598650"/>
                    <a:gd name="connsiteY98" fmla="*/ 100478 h 580488"/>
                    <a:gd name="connsiteX99" fmla="*/ 449274 w 598650"/>
                    <a:gd name="connsiteY99" fmla="*/ 101912 h 580488"/>
                    <a:gd name="connsiteX100" fmla="*/ 447839 w 598650"/>
                    <a:gd name="connsiteY100" fmla="*/ 101912 h 580488"/>
                    <a:gd name="connsiteX101" fmla="*/ 444967 w 598650"/>
                    <a:gd name="connsiteY101" fmla="*/ 103346 h 580488"/>
                    <a:gd name="connsiteX102" fmla="*/ 442096 w 598650"/>
                    <a:gd name="connsiteY102" fmla="*/ 104780 h 580488"/>
                    <a:gd name="connsiteX103" fmla="*/ 433481 w 598650"/>
                    <a:gd name="connsiteY103" fmla="*/ 109082 h 580488"/>
                    <a:gd name="connsiteX104" fmla="*/ 427738 w 598650"/>
                    <a:gd name="connsiteY104" fmla="*/ 111949 h 580488"/>
                    <a:gd name="connsiteX105" fmla="*/ 426302 w 598650"/>
                    <a:gd name="connsiteY105" fmla="*/ 113383 h 580488"/>
                    <a:gd name="connsiteX106" fmla="*/ 457889 w 598650"/>
                    <a:gd name="connsiteY106" fmla="*/ 77536 h 580488"/>
                    <a:gd name="connsiteX107" fmla="*/ 523934 w 598650"/>
                    <a:gd name="connsiteY107" fmla="*/ 87574 h 580488"/>
                    <a:gd name="connsiteX108" fmla="*/ 472247 w 598650"/>
                    <a:gd name="connsiteY108" fmla="*/ 126288 h 580488"/>
                    <a:gd name="connsiteX109" fmla="*/ 433481 w 598650"/>
                    <a:gd name="connsiteY109" fmla="*/ 123420 h 580488"/>
                    <a:gd name="connsiteX110" fmla="*/ 432045 w 598650"/>
                    <a:gd name="connsiteY110" fmla="*/ 124854 h 580488"/>
                    <a:gd name="connsiteX111" fmla="*/ 394715 w 598650"/>
                    <a:gd name="connsiteY111" fmla="*/ 193680 h 580488"/>
                    <a:gd name="connsiteX112" fmla="*/ 409073 w 598650"/>
                    <a:gd name="connsiteY112" fmla="*/ 189379 h 580488"/>
                    <a:gd name="connsiteX113" fmla="*/ 424866 w 598650"/>
                    <a:gd name="connsiteY113" fmla="*/ 202284 h 580488"/>
                    <a:gd name="connsiteX114" fmla="*/ 447839 w 598650"/>
                    <a:gd name="connsiteY114" fmla="*/ 218056 h 580488"/>
                    <a:gd name="connsiteX115" fmla="*/ 450710 w 598650"/>
                    <a:gd name="connsiteY115" fmla="*/ 216622 h 580488"/>
                    <a:gd name="connsiteX116" fmla="*/ 465068 w 598650"/>
                    <a:gd name="connsiteY116" fmla="*/ 230961 h 580488"/>
                    <a:gd name="connsiteX117" fmla="*/ 452146 w 598650"/>
                    <a:gd name="connsiteY117" fmla="*/ 245300 h 580488"/>
                    <a:gd name="connsiteX118" fmla="*/ 330106 w 598650"/>
                    <a:gd name="connsiteY118" fmla="*/ 245300 h 580488"/>
                    <a:gd name="connsiteX119" fmla="*/ 317184 w 598650"/>
                    <a:gd name="connsiteY119" fmla="*/ 230961 h 580488"/>
                    <a:gd name="connsiteX120" fmla="*/ 334413 w 598650"/>
                    <a:gd name="connsiteY120" fmla="*/ 218056 h 580488"/>
                    <a:gd name="connsiteX121" fmla="*/ 363128 w 598650"/>
                    <a:gd name="connsiteY121" fmla="*/ 199416 h 580488"/>
                    <a:gd name="connsiteX122" fmla="*/ 378922 w 598650"/>
                    <a:gd name="connsiteY122" fmla="*/ 189379 h 580488"/>
                    <a:gd name="connsiteX123" fmla="*/ 386101 w 598650"/>
                    <a:gd name="connsiteY123" fmla="*/ 190813 h 580488"/>
                    <a:gd name="connsiteX124" fmla="*/ 364564 w 598650"/>
                    <a:gd name="connsiteY124" fmla="*/ 120553 h 580488"/>
                    <a:gd name="connsiteX125" fmla="*/ 327234 w 598650"/>
                    <a:gd name="connsiteY125" fmla="*/ 107648 h 580488"/>
                    <a:gd name="connsiteX126" fmla="*/ 295647 w 598650"/>
                    <a:gd name="connsiteY126" fmla="*/ 53161 h 580488"/>
                    <a:gd name="connsiteX127" fmla="*/ 56095 w 598650"/>
                    <a:gd name="connsiteY127" fmla="*/ 0 h 580488"/>
                    <a:gd name="connsiteX128" fmla="*/ 598650 w 598650"/>
                    <a:gd name="connsiteY128" fmla="*/ 0 h 580488"/>
                    <a:gd name="connsiteX129" fmla="*/ 598650 w 598650"/>
                    <a:gd name="connsiteY129" fmla="*/ 364156 h 580488"/>
                    <a:gd name="connsiteX130" fmla="*/ 180969 w 598650"/>
                    <a:gd name="connsiteY130" fmla="*/ 364156 h 580488"/>
                    <a:gd name="connsiteX131" fmla="*/ 182404 w 598650"/>
                    <a:gd name="connsiteY131" fmla="*/ 339784 h 580488"/>
                    <a:gd name="connsiteX132" fmla="*/ 574250 w 598650"/>
                    <a:gd name="connsiteY132" fmla="*/ 339784 h 580488"/>
                    <a:gd name="connsiteX133" fmla="*/ 574250 w 598650"/>
                    <a:gd name="connsiteY133" fmla="*/ 24372 h 580488"/>
                    <a:gd name="connsiteX134" fmla="*/ 80495 w 598650"/>
                    <a:gd name="connsiteY134" fmla="*/ 24372 h 580488"/>
                    <a:gd name="connsiteX135" fmla="*/ 80495 w 598650"/>
                    <a:gd name="connsiteY135" fmla="*/ 48745 h 580488"/>
                    <a:gd name="connsiteX136" fmla="*/ 56095 w 598650"/>
                    <a:gd name="connsiteY136" fmla="*/ 57347 h 580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Lst>
                  <a:rect l="l" t="t" r="r" b="b"/>
                  <a:pathLst>
                    <a:path w="598650" h="580488">
                      <a:moveTo>
                        <a:pt x="238173" y="288290"/>
                      </a:moveTo>
                      <a:lnTo>
                        <a:pt x="335879" y="288290"/>
                      </a:lnTo>
                      <a:lnTo>
                        <a:pt x="335879" y="294037"/>
                      </a:lnTo>
                      <a:lnTo>
                        <a:pt x="238173" y="294037"/>
                      </a:lnTo>
                      <a:close/>
                      <a:moveTo>
                        <a:pt x="453585" y="282542"/>
                      </a:moveTo>
                      <a:lnTo>
                        <a:pt x="549682" y="282542"/>
                      </a:lnTo>
                      <a:lnTo>
                        <a:pt x="549682" y="318406"/>
                      </a:lnTo>
                      <a:lnTo>
                        <a:pt x="453585" y="318406"/>
                      </a:lnTo>
                      <a:close/>
                      <a:moveTo>
                        <a:pt x="430596" y="169204"/>
                      </a:moveTo>
                      <a:lnTo>
                        <a:pt x="528302" y="169204"/>
                      </a:lnTo>
                      <a:lnTo>
                        <a:pt x="528302" y="174951"/>
                      </a:lnTo>
                      <a:lnTo>
                        <a:pt x="430596" y="174951"/>
                      </a:lnTo>
                      <a:close/>
                      <a:moveTo>
                        <a:pt x="278425" y="159088"/>
                      </a:moveTo>
                      <a:lnTo>
                        <a:pt x="295647" y="192054"/>
                      </a:lnTo>
                      <a:lnTo>
                        <a:pt x="169351" y="256554"/>
                      </a:lnTo>
                      <a:lnTo>
                        <a:pt x="162175" y="388422"/>
                      </a:lnTo>
                      <a:lnTo>
                        <a:pt x="157870" y="388422"/>
                      </a:lnTo>
                      <a:lnTo>
                        <a:pt x="157870" y="405622"/>
                      </a:lnTo>
                      <a:lnTo>
                        <a:pt x="157870" y="417088"/>
                      </a:lnTo>
                      <a:lnTo>
                        <a:pt x="157870" y="547522"/>
                      </a:lnTo>
                      <a:lnTo>
                        <a:pt x="162175" y="547522"/>
                      </a:lnTo>
                      <a:lnTo>
                        <a:pt x="192314" y="553255"/>
                      </a:lnTo>
                      <a:lnTo>
                        <a:pt x="192314" y="580488"/>
                      </a:lnTo>
                      <a:lnTo>
                        <a:pt x="166481" y="580488"/>
                      </a:lnTo>
                      <a:lnTo>
                        <a:pt x="137777" y="576188"/>
                      </a:lnTo>
                      <a:lnTo>
                        <a:pt x="137777" y="580488"/>
                      </a:lnTo>
                      <a:lnTo>
                        <a:pt x="104768" y="580488"/>
                      </a:lnTo>
                      <a:lnTo>
                        <a:pt x="104768" y="550388"/>
                      </a:lnTo>
                      <a:lnTo>
                        <a:pt x="104768" y="547522"/>
                      </a:lnTo>
                      <a:lnTo>
                        <a:pt x="104768" y="417088"/>
                      </a:lnTo>
                      <a:lnTo>
                        <a:pt x="86111" y="417088"/>
                      </a:lnTo>
                      <a:lnTo>
                        <a:pt x="86111" y="547522"/>
                      </a:lnTo>
                      <a:lnTo>
                        <a:pt x="86111" y="550388"/>
                      </a:lnTo>
                      <a:lnTo>
                        <a:pt x="86111" y="580488"/>
                      </a:lnTo>
                      <a:lnTo>
                        <a:pt x="54537" y="580488"/>
                      </a:lnTo>
                      <a:lnTo>
                        <a:pt x="54537" y="576188"/>
                      </a:lnTo>
                      <a:lnTo>
                        <a:pt x="24398" y="580488"/>
                      </a:lnTo>
                      <a:lnTo>
                        <a:pt x="0" y="580488"/>
                      </a:lnTo>
                      <a:lnTo>
                        <a:pt x="0" y="553255"/>
                      </a:lnTo>
                      <a:lnTo>
                        <a:pt x="28703" y="547522"/>
                      </a:lnTo>
                      <a:lnTo>
                        <a:pt x="34444" y="547522"/>
                      </a:lnTo>
                      <a:lnTo>
                        <a:pt x="34444" y="417088"/>
                      </a:lnTo>
                      <a:lnTo>
                        <a:pt x="34444" y="405622"/>
                      </a:lnTo>
                      <a:lnTo>
                        <a:pt x="34444" y="388422"/>
                      </a:lnTo>
                      <a:lnTo>
                        <a:pt x="30139" y="388422"/>
                      </a:lnTo>
                      <a:lnTo>
                        <a:pt x="28703" y="361188"/>
                      </a:lnTo>
                      <a:lnTo>
                        <a:pt x="4305" y="361188"/>
                      </a:lnTo>
                      <a:lnTo>
                        <a:pt x="7176" y="230754"/>
                      </a:lnTo>
                      <a:lnTo>
                        <a:pt x="67453" y="219288"/>
                      </a:lnTo>
                      <a:lnTo>
                        <a:pt x="94722" y="250821"/>
                      </a:lnTo>
                      <a:lnTo>
                        <a:pt x="121990" y="219288"/>
                      </a:lnTo>
                      <a:lnTo>
                        <a:pt x="163610" y="219288"/>
                      </a:lnTo>
                      <a:close/>
                      <a:moveTo>
                        <a:pt x="206677" y="93338"/>
                      </a:moveTo>
                      <a:lnTo>
                        <a:pt x="304383" y="93338"/>
                      </a:lnTo>
                      <a:lnTo>
                        <a:pt x="304383" y="99085"/>
                      </a:lnTo>
                      <a:lnTo>
                        <a:pt x="206677" y="99085"/>
                      </a:lnTo>
                      <a:close/>
                      <a:moveTo>
                        <a:pt x="94832" y="61612"/>
                      </a:moveTo>
                      <a:cubicBezTo>
                        <a:pt x="135271" y="61612"/>
                        <a:pt x="168054" y="94343"/>
                        <a:pt x="168054" y="134719"/>
                      </a:cubicBezTo>
                      <a:cubicBezTo>
                        <a:pt x="168054" y="175095"/>
                        <a:pt x="135271" y="207826"/>
                        <a:pt x="94832" y="207826"/>
                      </a:cubicBezTo>
                      <a:cubicBezTo>
                        <a:pt x="54393" y="207826"/>
                        <a:pt x="21610" y="175095"/>
                        <a:pt x="21610" y="134719"/>
                      </a:cubicBezTo>
                      <a:cubicBezTo>
                        <a:pt x="21610" y="94343"/>
                        <a:pt x="54393" y="61612"/>
                        <a:pt x="94832" y="61612"/>
                      </a:cubicBezTo>
                      <a:close/>
                      <a:moveTo>
                        <a:pt x="295647" y="53161"/>
                      </a:moveTo>
                      <a:cubicBezTo>
                        <a:pt x="307133" y="58896"/>
                        <a:pt x="338720" y="51727"/>
                        <a:pt x="360257" y="68933"/>
                      </a:cubicBezTo>
                      <a:cubicBezTo>
                        <a:pt x="380358" y="83272"/>
                        <a:pt x="380358" y="106214"/>
                        <a:pt x="376050" y="113383"/>
                      </a:cubicBezTo>
                      <a:cubicBezTo>
                        <a:pt x="374614" y="113383"/>
                        <a:pt x="374614" y="113383"/>
                        <a:pt x="374614" y="111949"/>
                      </a:cubicBezTo>
                      <a:cubicBezTo>
                        <a:pt x="373179" y="110516"/>
                        <a:pt x="371743" y="109082"/>
                        <a:pt x="370307" y="106214"/>
                      </a:cubicBezTo>
                      <a:cubicBezTo>
                        <a:pt x="367436" y="104780"/>
                        <a:pt x="366000" y="101912"/>
                        <a:pt x="364564" y="100478"/>
                      </a:cubicBezTo>
                      <a:cubicBezTo>
                        <a:pt x="363128" y="99045"/>
                        <a:pt x="361693" y="97611"/>
                        <a:pt x="360257" y="97611"/>
                      </a:cubicBezTo>
                      <a:lnTo>
                        <a:pt x="358821" y="94743"/>
                      </a:lnTo>
                      <a:cubicBezTo>
                        <a:pt x="358821" y="94743"/>
                        <a:pt x="358821" y="94743"/>
                        <a:pt x="357385" y="93309"/>
                      </a:cubicBezTo>
                      <a:lnTo>
                        <a:pt x="354514" y="90441"/>
                      </a:lnTo>
                      <a:cubicBezTo>
                        <a:pt x="353078" y="90441"/>
                        <a:pt x="351642" y="89007"/>
                        <a:pt x="350206" y="89007"/>
                      </a:cubicBezTo>
                      <a:cubicBezTo>
                        <a:pt x="348771" y="86140"/>
                        <a:pt x="345899" y="84706"/>
                        <a:pt x="344463" y="83272"/>
                      </a:cubicBezTo>
                      <a:cubicBezTo>
                        <a:pt x="340156" y="80404"/>
                        <a:pt x="335849" y="77536"/>
                        <a:pt x="331541" y="74669"/>
                      </a:cubicBezTo>
                      <a:cubicBezTo>
                        <a:pt x="324363" y="70367"/>
                        <a:pt x="318620" y="68933"/>
                        <a:pt x="318620" y="68933"/>
                      </a:cubicBezTo>
                      <a:cubicBezTo>
                        <a:pt x="318620" y="68933"/>
                        <a:pt x="320055" y="68933"/>
                        <a:pt x="321491" y="71801"/>
                      </a:cubicBezTo>
                      <a:cubicBezTo>
                        <a:pt x="322927" y="73235"/>
                        <a:pt x="325798" y="76103"/>
                        <a:pt x="328670" y="78970"/>
                      </a:cubicBezTo>
                      <a:cubicBezTo>
                        <a:pt x="330106" y="80404"/>
                        <a:pt x="332977" y="81838"/>
                        <a:pt x="334413" y="83272"/>
                      </a:cubicBezTo>
                      <a:cubicBezTo>
                        <a:pt x="335849" y="84706"/>
                        <a:pt x="338720" y="86140"/>
                        <a:pt x="340156" y="89007"/>
                      </a:cubicBezTo>
                      <a:cubicBezTo>
                        <a:pt x="341592" y="90441"/>
                        <a:pt x="344463" y="91875"/>
                        <a:pt x="345899" y="93309"/>
                      </a:cubicBezTo>
                      <a:cubicBezTo>
                        <a:pt x="348771" y="96177"/>
                        <a:pt x="350206" y="97611"/>
                        <a:pt x="353078" y="99045"/>
                      </a:cubicBezTo>
                      <a:cubicBezTo>
                        <a:pt x="354514" y="101912"/>
                        <a:pt x="355949" y="103346"/>
                        <a:pt x="358821" y="106214"/>
                      </a:cubicBezTo>
                      <a:cubicBezTo>
                        <a:pt x="360257" y="107648"/>
                        <a:pt x="361693" y="109082"/>
                        <a:pt x="364564" y="111949"/>
                      </a:cubicBezTo>
                      <a:cubicBezTo>
                        <a:pt x="366000" y="113383"/>
                        <a:pt x="368871" y="116251"/>
                        <a:pt x="370307" y="117685"/>
                      </a:cubicBezTo>
                      <a:cubicBezTo>
                        <a:pt x="386101" y="133458"/>
                        <a:pt x="390408" y="154966"/>
                        <a:pt x="391844" y="176474"/>
                      </a:cubicBezTo>
                      <a:cubicBezTo>
                        <a:pt x="397587" y="153532"/>
                        <a:pt x="407637" y="132024"/>
                        <a:pt x="429174" y="119119"/>
                      </a:cubicBezTo>
                      <a:cubicBezTo>
                        <a:pt x="430609" y="117685"/>
                        <a:pt x="432045" y="117685"/>
                        <a:pt x="434917" y="116251"/>
                      </a:cubicBezTo>
                      <a:cubicBezTo>
                        <a:pt x="437788" y="114817"/>
                        <a:pt x="442096" y="113383"/>
                        <a:pt x="444967" y="111949"/>
                      </a:cubicBezTo>
                      <a:cubicBezTo>
                        <a:pt x="447839" y="111949"/>
                        <a:pt x="449274" y="110516"/>
                        <a:pt x="452146" y="109082"/>
                      </a:cubicBezTo>
                      <a:cubicBezTo>
                        <a:pt x="455017" y="107648"/>
                        <a:pt x="457889" y="107648"/>
                        <a:pt x="460760" y="106214"/>
                      </a:cubicBezTo>
                      <a:cubicBezTo>
                        <a:pt x="463632" y="104780"/>
                        <a:pt x="465068" y="104780"/>
                        <a:pt x="467939" y="103346"/>
                      </a:cubicBezTo>
                      <a:cubicBezTo>
                        <a:pt x="470811" y="101912"/>
                        <a:pt x="473682" y="101912"/>
                        <a:pt x="475118" y="100478"/>
                      </a:cubicBezTo>
                      <a:cubicBezTo>
                        <a:pt x="477990" y="100478"/>
                        <a:pt x="479425" y="99045"/>
                        <a:pt x="482297" y="99045"/>
                      </a:cubicBezTo>
                      <a:cubicBezTo>
                        <a:pt x="486604" y="96177"/>
                        <a:pt x="489476" y="96177"/>
                        <a:pt x="492347" y="94743"/>
                      </a:cubicBezTo>
                      <a:cubicBezTo>
                        <a:pt x="493783" y="93309"/>
                        <a:pt x="495219" y="93309"/>
                        <a:pt x="495219" y="93309"/>
                      </a:cubicBezTo>
                      <a:cubicBezTo>
                        <a:pt x="495219" y="93309"/>
                        <a:pt x="489476" y="93309"/>
                        <a:pt x="480861" y="94743"/>
                      </a:cubicBezTo>
                      <a:cubicBezTo>
                        <a:pt x="476554" y="94743"/>
                        <a:pt x="472247" y="96177"/>
                        <a:pt x="466504" y="97611"/>
                      </a:cubicBezTo>
                      <a:cubicBezTo>
                        <a:pt x="463632" y="97611"/>
                        <a:pt x="460760" y="99045"/>
                        <a:pt x="457889" y="99045"/>
                      </a:cubicBezTo>
                      <a:cubicBezTo>
                        <a:pt x="456453" y="99045"/>
                        <a:pt x="455017" y="100478"/>
                        <a:pt x="453582" y="100478"/>
                      </a:cubicBezTo>
                      <a:lnTo>
                        <a:pt x="449274" y="101912"/>
                      </a:lnTo>
                      <a:cubicBezTo>
                        <a:pt x="449274" y="101912"/>
                        <a:pt x="447839" y="101912"/>
                        <a:pt x="447839" y="101912"/>
                      </a:cubicBezTo>
                      <a:lnTo>
                        <a:pt x="444967" y="103346"/>
                      </a:lnTo>
                      <a:cubicBezTo>
                        <a:pt x="444967" y="103346"/>
                        <a:pt x="443531" y="104780"/>
                        <a:pt x="442096" y="104780"/>
                      </a:cubicBezTo>
                      <a:cubicBezTo>
                        <a:pt x="439224" y="106214"/>
                        <a:pt x="436352" y="107648"/>
                        <a:pt x="433481" y="109082"/>
                      </a:cubicBezTo>
                      <a:cubicBezTo>
                        <a:pt x="432045" y="110516"/>
                        <a:pt x="429174" y="111949"/>
                        <a:pt x="427738" y="111949"/>
                      </a:cubicBezTo>
                      <a:cubicBezTo>
                        <a:pt x="426302" y="113383"/>
                        <a:pt x="426302" y="113383"/>
                        <a:pt x="426302" y="113383"/>
                      </a:cubicBezTo>
                      <a:cubicBezTo>
                        <a:pt x="424866" y="104780"/>
                        <a:pt x="433481" y="83272"/>
                        <a:pt x="457889" y="77536"/>
                      </a:cubicBezTo>
                      <a:cubicBezTo>
                        <a:pt x="483733" y="70367"/>
                        <a:pt x="509577" y="89007"/>
                        <a:pt x="523934" y="87574"/>
                      </a:cubicBezTo>
                      <a:cubicBezTo>
                        <a:pt x="503834" y="101912"/>
                        <a:pt x="500962" y="114817"/>
                        <a:pt x="472247" y="126288"/>
                      </a:cubicBezTo>
                      <a:cubicBezTo>
                        <a:pt x="453582" y="133458"/>
                        <a:pt x="440660" y="129156"/>
                        <a:pt x="433481" y="123420"/>
                      </a:cubicBezTo>
                      <a:cubicBezTo>
                        <a:pt x="433481" y="123420"/>
                        <a:pt x="433481" y="123420"/>
                        <a:pt x="432045" y="124854"/>
                      </a:cubicBezTo>
                      <a:cubicBezTo>
                        <a:pt x="409073" y="137759"/>
                        <a:pt x="400458" y="166437"/>
                        <a:pt x="394715" y="193680"/>
                      </a:cubicBezTo>
                      <a:cubicBezTo>
                        <a:pt x="397587" y="190813"/>
                        <a:pt x="401894" y="189379"/>
                        <a:pt x="409073" y="189379"/>
                      </a:cubicBezTo>
                      <a:cubicBezTo>
                        <a:pt x="420559" y="189379"/>
                        <a:pt x="423431" y="195114"/>
                        <a:pt x="424866" y="202284"/>
                      </a:cubicBezTo>
                      <a:cubicBezTo>
                        <a:pt x="446403" y="192246"/>
                        <a:pt x="447839" y="216622"/>
                        <a:pt x="447839" y="218056"/>
                      </a:cubicBezTo>
                      <a:cubicBezTo>
                        <a:pt x="449274" y="216622"/>
                        <a:pt x="449274" y="216622"/>
                        <a:pt x="450710" y="216622"/>
                      </a:cubicBezTo>
                      <a:cubicBezTo>
                        <a:pt x="459325" y="216622"/>
                        <a:pt x="465068" y="223792"/>
                        <a:pt x="465068" y="230961"/>
                      </a:cubicBezTo>
                      <a:cubicBezTo>
                        <a:pt x="465068" y="239564"/>
                        <a:pt x="452146" y="245300"/>
                        <a:pt x="452146" y="245300"/>
                      </a:cubicBezTo>
                      <a:lnTo>
                        <a:pt x="330106" y="245300"/>
                      </a:lnTo>
                      <a:cubicBezTo>
                        <a:pt x="322927" y="245300"/>
                        <a:pt x="317184" y="239564"/>
                        <a:pt x="317184" y="230961"/>
                      </a:cubicBezTo>
                      <a:cubicBezTo>
                        <a:pt x="317184" y="223792"/>
                        <a:pt x="327234" y="215188"/>
                        <a:pt x="334413" y="218056"/>
                      </a:cubicBezTo>
                      <a:cubicBezTo>
                        <a:pt x="335849" y="206585"/>
                        <a:pt x="347335" y="193680"/>
                        <a:pt x="363128" y="199416"/>
                      </a:cubicBezTo>
                      <a:cubicBezTo>
                        <a:pt x="366000" y="193680"/>
                        <a:pt x="371743" y="189379"/>
                        <a:pt x="378922" y="189379"/>
                      </a:cubicBezTo>
                      <a:cubicBezTo>
                        <a:pt x="381793" y="189379"/>
                        <a:pt x="383229" y="189379"/>
                        <a:pt x="386101" y="190813"/>
                      </a:cubicBezTo>
                      <a:cubicBezTo>
                        <a:pt x="386101" y="165003"/>
                        <a:pt x="383229" y="137759"/>
                        <a:pt x="364564" y="120553"/>
                      </a:cubicBezTo>
                      <a:cubicBezTo>
                        <a:pt x="354514" y="123420"/>
                        <a:pt x="341592" y="121987"/>
                        <a:pt x="327234" y="107648"/>
                      </a:cubicBezTo>
                      <a:cubicBezTo>
                        <a:pt x="305698" y="86140"/>
                        <a:pt x="308569" y="73235"/>
                        <a:pt x="295647" y="53161"/>
                      </a:cubicBezTo>
                      <a:close/>
                      <a:moveTo>
                        <a:pt x="56095" y="0"/>
                      </a:moveTo>
                      <a:lnTo>
                        <a:pt x="598650" y="0"/>
                      </a:lnTo>
                      <a:lnTo>
                        <a:pt x="598650" y="364156"/>
                      </a:lnTo>
                      <a:lnTo>
                        <a:pt x="180969" y="364156"/>
                      </a:lnTo>
                      <a:lnTo>
                        <a:pt x="182404" y="339784"/>
                      </a:lnTo>
                      <a:lnTo>
                        <a:pt x="574250" y="339784"/>
                      </a:lnTo>
                      <a:lnTo>
                        <a:pt x="574250" y="24372"/>
                      </a:lnTo>
                      <a:lnTo>
                        <a:pt x="80495" y="24372"/>
                      </a:lnTo>
                      <a:lnTo>
                        <a:pt x="80495" y="48745"/>
                      </a:lnTo>
                      <a:lnTo>
                        <a:pt x="56095" y="57347"/>
                      </a:lnTo>
                      <a:close/>
                    </a:path>
                  </a:pathLst>
                </a:custGeom>
                <a:grpFill/>
                <a:ln>
                  <a:noFill/>
                </a:ln>
                <a:effectLst/>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218565"/>
                  <a:endParaRPr>
                    <a:solidFill>
                      <a:srgbClr val="000000"/>
                    </a:solidFill>
                    <a:cs typeface="+mn-ea"/>
                    <a:sym typeface="+mn-lt"/>
                  </a:endParaRPr>
                </a:p>
              </p:txBody>
            </p:sp>
            <p:sp>
              <p:nvSpPr>
                <p:cNvPr id="231" name="Freeform: Shape 21"/>
                <p:cNvSpPr/>
                <p:nvPr/>
              </p:nvSpPr>
              <p:spPr bwMode="auto">
                <a:xfrm>
                  <a:off x="4686300" y="1652588"/>
                  <a:ext cx="217488" cy="2174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437" y="2880"/>
                      </a:moveTo>
                      <a:lnTo>
                        <a:pt x="1437" y="2885"/>
                      </a:lnTo>
                      <a:cubicBezTo>
                        <a:pt x="10965" y="2885"/>
                        <a:pt x="18717" y="10637"/>
                        <a:pt x="18717" y="20165"/>
                      </a:cubicBezTo>
                      <a:lnTo>
                        <a:pt x="18720" y="20165"/>
                      </a:lnTo>
                      <a:cubicBezTo>
                        <a:pt x="18722" y="20959"/>
                        <a:pt x="19366" y="21600"/>
                        <a:pt x="20160" y="21600"/>
                      </a:cubicBezTo>
                      <a:cubicBezTo>
                        <a:pt x="20955" y="21600"/>
                        <a:pt x="21599" y="20956"/>
                        <a:pt x="21599" y="20160"/>
                      </a:cubicBezTo>
                      <a:cubicBezTo>
                        <a:pt x="21599" y="20155"/>
                        <a:pt x="21597" y="20152"/>
                        <a:pt x="21597" y="20148"/>
                      </a:cubicBezTo>
                      <a:cubicBezTo>
                        <a:pt x="21588" y="9034"/>
                        <a:pt x="12588" y="28"/>
                        <a:pt x="1476" y="8"/>
                      </a:cubicBezTo>
                      <a:cubicBezTo>
                        <a:pt x="1465" y="7"/>
                        <a:pt x="1454" y="0"/>
                        <a:pt x="1440" y="0"/>
                      </a:cubicBezTo>
                      <a:cubicBezTo>
                        <a:pt x="644" y="0"/>
                        <a:pt x="0" y="644"/>
                        <a:pt x="0" y="1440"/>
                      </a:cubicBezTo>
                      <a:cubicBezTo>
                        <a:pt x="0" y="2234"/>
                        <a:pt x="644" y="2878"/>
                        <a:pt x="1437" y="2880"/>
                      </a:cubicBezTo>
                    </a:path>
                  </a:pathLst>
                </a:custGeom>
                <a:grpFill/>
                <a:ln>
                  <a:noFill/>
                </a:ln>
                <a:effectLst/>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218565"/>
                  <a:endParaRPr>
                    <a:solidFill>
                      <a:srgbClr val="000000"/>
                    </a:solidFill>
                    <a:cs typeface="+mn-ea"/>
                    <a:sym typeface="+mn-lt"/>
                  </a:endParaRPr>
                </a:p>
              </p:txBody>
            </p:sp>
          </p:grpSp>
        </p:grpSp>
        <p:grpSp>
          <p:nvGrpSpPr>
            <p:cNvPr id="213" name="Group 22"/>
            <p:cNvGrpSpPr/>
            <p:nvPr/>
          </p:nvGrpSpPr>
          <p:grpSpPr>
            <a:xfrm>
              <a:off x="6018926" y="1195585"/>
              <a:ext cx="623455" cy="623455"/>
              <a:chOff x="8025233" y="1804626"/>
              <a:chExt cx="831273" cy="831273"/>
            </a:xfrm>
          </p:grpSpPr>
          <p:sp>
            <p:nvSpPr>
              <p:cNvPr id="218" name="Oval 23"/>
              <p:cNvSpPr/>
              <p:nvPr/>
            </p:nvSpPr>
            <p:spPr>
              <a:xfrm>
                <a:off x="8025233" y="1804626"/>
                <a:ext cx="831273" cy="83127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8565"/>
                <a:endParaRPr>
                  <a:solidFill>
                    <a:srgbClr val="FFFFFF"/>
                  </a:solidFill>
                  <a:cs typeface="+mn-ea"/>
                  <a:sym typeface="+mn-lt"/>
                </a:endParaRPr>
              </a:p>
            </p:txBody>
          </p:sp>
          <p:grpSp>
            <p:nvGrpSpPr>
              <p:cNvPr id="219" name="Group 24"/>
              <p:cNvGrpSpPr/>
              <p:nvPr/>
            </p:nvGrpSpPr>
            <p:grpSpPr>
              <a:xfrm>
                <a:off x="8248991" y="2107754"/>
                <a:ext cx="383755" cy="225011"/>
                <a:chOff x="2581275" y="1755771"/>
                <a:chExt cx="464344" cy="272264"/>
              </a:xfrm>
              <a:solidFill>
                <a:schemeClr val="bg1"/>
              </a:solidFill>
            </p:grpSpPr>
            <p:sp>
              <p:nvSpPr>
                <p:cNvPr id="220" name="Freeform: Shape 25"/>
                <p:cNvSpPr/>
                <p:nvPr/>
              </p:nvSpPr>
              <p:spPr bwMode="auto">
                <a:xfrm>
                  <a:off x="2639219" y="1768475"/>
                  <a:ext cx="290513" cy="235744"/>
                </a:xfrm>
                <a:custGeom>
                  <a:avLst/>
                  <a:gdLst>
                    <a:gd name="T0" fmla="+- 0 10800 376"/>
                    <a:gd name="T1" fmla="*/ T0 w 20848"/>
                    <a:gd name="T2" fmla="*/ 10800 h 21600"/>
                    <a:gd name="T3" fmla="+- 0 10800 376"/>
                    <a:gd name="T4" fmla="*/ T3 w 20848"/>
                    <a:gd name="T5" fmla="*/ 10800 h 21600"/>
                    <a:gd name="T6" fmla="+- 0 10800 376"/>
                    <a:gd name="T7" fmla="*/ T6 w 20848"/>
                    <a:gd name="T8" fmla="*/ 10800 h 21600"/>
                    <a:gd name="T9" fmla="+- 0 10800 376"/>
                    <a:gd name="T10" fmla="*/ T9 w 20848"/>
                    <a:gd name="T11" fmla="*/ 10800 h 21600"/>
                  </a:gdLst>
                  <a:ahLst/>
                  <a:cxnLst>
                    <a:cxn ang="0">
                      <a:pos x="T1" y="T2"/>
                    </a:cxn>
                    <a:cxn ang="0">
                      <a:pos x="T4" y="T5"/>
                    </a:cxn>
                    <a:cxn ang="0">
                      <a:pos x="T7" y="T8"/>
                    </a:cxn>
                    <a:cxn ang="0">
                      <a:pos x="T10" y="T11"/>
                    </a:cxn>
                  </a:cxnLst>
                  <a:rect l="0" t="0" r="r" b="b"/>
                  <a:pathLst>
                    <a:path w="20848" h="21600">
                      <a:moveTo>
                        <a:pt x="18728" y="19178"/>
                      </a:moveTo>
                      <a:cubicBezTo>
                        <a:pt x="13191" y="20631"/>
                        <a:pt x="7654" y="20631"/>
                        <a:pt x="2118" y="19178"/>
                      </a:cubicBezTo>
                      <a:cubicBezTo>
                        <a:pt x="678" y="13592"/>
                        <a:pt x="678" y="8008"/>
                        <a:pt x="2118" y="2421"/>
                      </a:cubicBezTo>
                      <a:cubicBezTo>
                        <a:pt x="7654" y="968"/>
                        <a:pt x="13191" y="968"/>
                        <a:pt x="18728" y="2421"/>
                      </a:cubicBezTo>
                      <a:cubicBezTo>
                        <a:pt x="20168" y="8008"/>
                        <a:pt x="20168" y="13592"/>
                        <a:pt x="18728" y="19178"/>
                      </a:cubicBezTo>
                      <a:moveTo>
                        <a:pt x="18938" y="1116"/>
                      </a:moveTo>
                      <a:cubicBezTo>
                        <a:pt x="16114" y="375"/>
                        <a:pt x="13249" y="0"/>
                        <a:pt x="10423" y="0"/>
                      </a:cubicBezTo>
                      <a:cubicBezTo>
                        <a:pt x="7597" y="0"/>
                        <a:pt x="4732" y="375"/>
                        <a:pt x="1908" y="1116"/>
                      </a:cubicBezTo>
                      <a:cubicBezTo>
                        <a:pt x="1543" y="1213"/>
                        <a:pt x="1244" y="1552"/>
                        <a:pt x="1127" y="2004"/>
                      </a:cubicBezTo>
                      <a:cubicBezTo>
                        <a:pt x="-376" y="7841"/>
                        <a:pt x="-376" y="13759"/>
                        <a:pt x="1127" y="19593"/>
                      </a:cubicBezTo>
                      <a:cubicBezTo>
                        <a:pt x="1244" y="20047"/>
                        <a:pt x="1543" y="20386"/>
                        <a:pt x="1908" y="20482"/>
                      </a:cubicBezTo>
                      <a:cubicBezTo>
                        <a:pt x="4732" y="21224"/>
                        <a:pt x="7597" y="21600"/>
                        <a:pt x="10423" y="21600"/>
                      </a:cubicBezTo>
                      <a:cubicBezTo>
                        <a:pt x="13249" y="21600"/>
                        <a:pt x="16114" y="21224"/>
                        <a:pt x="18938" y="20482"/>
                      </a:cubicBezTo>
                      <a:cubicBezTo>
                        <a:pt x="19303" y="20386"/>
                        <a:pt x="19602" y="20047"/>
                        <a:pt x="19719" y="19593"/>
                      </a:cubicBezTo>
                      <a:cubicBezTo>
                        <a:pt x="21223" y="13759"/>
                        <a:pt x="21223" y="7841"/>
                        <a:pt x="19719" y="2004"/>
                      </a:cubicBezTo>
                      <a:cubicBezTo>
                        <a:pt x="19602" y="1552"/>
                        <a:pt x="19303" y="1213"/>
                        <a:pt x="18938" y="1116"/>
                      </a:cubicBezTo>
                    </a:path>
                  </a:pathLst>
                </a:custGeom>
                <a:grpFill/>
                <a:ln>
                  <a:noFill/>
                </a:ln>
                <a:effectLst/>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218565"/>
                  <a:endParaRPr>
                    <a:solidFill>
                      <a:srgbClr val="000000"/>
                    </a:solidFill>
                    <a:cs typeface="+mn-ea"/>
                    <a:sym typeface="+mn-lt"/>
                  </a:endParaRPr>
                </a:p>
              </p:txBody>
            </p:sp>
            <p:sp>
              <p:nvSpPr>
                <p:cNvPr id="221" name="Freeform: Shape 26"/>
                <p:cNvSpPr/>
                <p:nvPr/>
              </p:nvSpPr>
              <p:spPr bwMode="auto">
                <a:xfrm>
                  <a:off x="2581275" y="1755771"/>
                  <a:ext cx="464344" cy="272264"/>
                </a:xfrm>
                <a:custGeom>
                  <a:avLst/>
                  <a:gdLst>
                    <a:gd name="T0" fmla="*/ 263525 w 607614"/>
                    <a:gd name="T1" fmla="*/ 263525 w 607614"/>
                    <a:gd name="T2" fmla="*/ 485433 h 606761"/>
                    <a:gd name="T3" fmla="*/ 485433 h 606761"/>
                    <a:gd name="T4" fmla="*/ 485433 h 606761"/>
                    <a:gd name="T5" fmla="*/ 485433 h 606761"/>
                    <a:gd name="T6" fmla="*/ 485433 h 606761"/>
                    <a:gd name="T7" fmla="*/ 485433 h 606761"/>
                    <a:gd name="T8" fmla="*/ 485433 h 606761"/>
                    <a:gd name="T9" fmla="*/ 485433 h 606761"/>
                    <a:gd name="T10" fmla="*/ 485433 h 606761"/>
                    <a:gd name="T11" fmla="*/ 485433 h 606761"/>
                    <a:gd name="T12" fmla="*/ 485433 h 606761"/>
                    <a:gd name="T13" fmla="*/ 485433 h 606761"/>
                    <a:gd name="T14" fmla="*/ 485433 h 606761"/>
                    <a:gd name="T15" fmla="*/ 485433 h 606761"/>
                    <a:gd name="T16" fmla="*/ 485433 h 606761"/>
                    <a:gd name="T17" fmla="*/ 485433 h 606761"/>
                    <a:gd name="T18" fmla="*/ 485433 h 606761"/>
                    <a:gd name="T19" fmla="*/ 485433 h 606761"/>
                    <a:gd name="T20" fmla="*/ 485433 h 606761"/>
                    <a:gd name="T21" fmla="*/ 485433 h 606761"/>
                    <a:gd name="T22" fmla="*/ 485433 h 606761"/>
                    <a:gd name="T23" fmla="*/ 485433 h 606761"/>
                    <a:gd name="T24" fmla="*/ 485433 h 606761"/>
                    <a:gd name="T25" fmla="*/ 485433 h 606761"/>
                    <a:gd name="T26" fmla="*/ 485433 h 606761"/>
                    <a:gd name="T27" fmla="*/ 485433 h 606761"/>
                    <a:gd name="T28" fmla="*/ 485433 h 606761"/>
                    <a:gd name="T29" fmla="*/ 485433 h 606761"/>
                    <a:gd name="T30" fmla="*/ 485433 h 606761"/>
                    <a:gd name="T31" fmla="*/ 485433 h 606761"/>
                    <a:gd name="T32" fmla="*/ 485433 h 606761"/>
                    <a:gd name="T33" fmla="*/ 485433 h 606761"/>
                    <a:gd name="T34" fmla="*/ 485433 h 606761"/>
                    <a:gd name="T35" fmla="*/ 485433 h 606761"/>
                    <a:gd name="T36" fmla="*/ 485433 h 606761"/>
                    <a:gd name="T37" fmla="*/ 485433 h 606761"/>
                    <a:gd name="T38" fmla="*/ 485433 h 606761"/>
                    <a:gd name="T39" fmla="*/ 485433 h 606761"/>
                    <a:gd name="T40" fmla="*/ 485433 h 606761"/>
                    <a:gd name="T41" fmla="*/ 485433 h 606761"/>
                    <a:gd name="T42" fmla="*/ 485433 h 606761"/>
                    <a:gd name="T43" fmla="*/ 485433 h 606761"/>
                    <a:gd name="T44" fmla="*/ 485433 h 606761"/>
                    <a:gd name="T45" fmla="*/ 485433 h 606761"/>
                    <a:gd name="T46" fmla="*/ 485433 h 606761"/>
                    <a:gd name="T47" fmla="*/ 485433 h 606761"/>
                    <a:gd name="T48" fmla="*/ 485433 h 606761"/>
                    <a:gd name="T49" fmla="*/ 485433 h 6067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827" h="4009">
                      <a:moveTo>
                        <a:pt x="6028" y="0"/>
                      </a:moveTo>
                      <a:cubicBezTo>
                        <a:pt x="5587" y="0"/>
                        <a:pt x="5229" y="358"/>
                        <a:pt x="5229" y="799"/>
                      </a:cubicBezTo>
                      <a:cubicBezTo>
                        <a:pt x="5229" y="985"/>
                        <a:pt x="5293" y="1157"/>
                        <a:pt x="5401" y="1293"/>
                      </a:cubicBezTo>
                      <a:lnTo>
                        <a:pt x="4559" y="2460"/>
                      </a:lnTo>
                      <a:cubicBezTo>
                        <a:pt x="4387" y="2396"/>
                        <a:pt x="4191" y="2393"/>
                        <a:pt x="4010" y="2460"/>
                      </a:cubicBezTo>
                      <a:lnTo>
                        <a:pt x="3169" y="1293"/>
                      </a:lnTo>
                      <a:cubicBezTo>
                        <a:pt x="3276" y="1157"/>
                        <a:pt x="3341" y="985"/>
                        <a:pt x="3341" y="799"/>
                      </a:cubicBezTo>
                      <a:cubicBezTo>
                        <a:pt x="3341" y="358"/>
                        <a:pt x="2982" y="0"/>
                        <a:pt x="2542" y="0"/>
                      </a:cubicBezTo>
                      <a:cubicBezTo>
                        <a:pt x="2101" y="0"/>
                        <a:pt x="1743" y="358"/>
                        <a:pt x="1743" y="799"/>
                      </a:cubicBezTo>
                      <a:cubicBezTo>
                        <a:pt x="1743" y="985"/>
                        <a:pt x="1807" y="1157"/>
                        <a:pt x="1915" y="1293"/>
                      </a:cubicBezTo>
                      <a:lnTo>
                        <a:pt x="1073" y="2460"/>
                      </a:lnTo>
                      <a:cubicBezTo>
                        <a:pt x="554" y="2269"/>
                        <a:pt x="0" y="2656"/>
                        <a:pt x="0" y="3210"/>
                      </a:cubicBezTo>
                      <a:cubicBezTo>
                        <a:pt x="0" y="3650"/>
                        <a:pt x="358" y="4009"/>
                        <a:pt x="799" y="4009"/>
                      </a:cubicBezTo>
                      <a:cubicBezTo>
                        <a:pt x="1239" y="4009"/>
                        <a:pt x="1598" y="3650"/>
                        <a:pt x="1598" y="3210"/>
                      </a:cubicBezTo>
                      <a:cubicBezTo>
                        <a:pt x="1598" y="3023"/>
                        <a:pt x="1533" y="2852"/>
                        <a:pt x="1426" y="2716"/>
                      </a:cubicBezTo>
                      <a:lnTo>
                        <a:pt x="2267" y="1549"/>
                      </a:lnTo>
                      <a:cubicBezTo>
                        <a:pt x="2439" y="1612"/>
                        <a:pt x="2635" y="1615"/>
                        <a:pt x="2816" y="1549"/>
                      </a:cubicBezTo>
                      <a:lnTo>
                        <a:pt x="3658" y="2716"/>
                      </a:lnTo>
                      <a:cubicBezTo>
                        <a:pt x="3550" y="2852"/>
                        <a:pt x="3486" y="3023"/>
                        <a:pt x="3486" y="3210"/>
                      </a:cubicBezTo>
                      <a:cubicBezTo>
                        <a:pt x="3486" y="3650"/>
                        <a:pt x="3844" y="4009"/>
                        <a:pt x="4285" y="4009"/>
                      </a:cubicBezTo>
                      <a:cubicBezTo>
                        <a:pt x="4725" y="4009"/>
                        <a:pt x="5084" y="3650"/>
                        <a:pt x="5084" y="3210"/>
                      </a:cubicBezTo>
                      <a:cubicBezTo>
                        <a:pt x="5084" y="3023"/>
                        <a:pt x="5019" y="2852"/>
                        <a:pt x="4912" y="2716"/>
                      </a:cubicBezTo>
                      <a:lnTo>
                        <a:pt x="5753" y="1549"/>
                      </a:lnTo>
                      <a:cubicBezTo>
                        <a:pt x="6273" y="1740"/>
                        <a:pt x="6827" y="1353"/>
                        <a:pt x="6827" y="799"/>
                      </a:cubicBezTo>
                      <a:cubicBezTo>
                        <a:pt x="6827" y="358"/>
                        <a:pt x="6468" y="0"/>
                        <a:pt x="6028" y="0"/>
                      </a:cubicBezTo>
                      <a:close/>
                    </a:path>
                  </a:pathLst>
                </a:custGeom>
                <a:grpFill/>
                <a:ln>
                  <a:noFill/>
                </a:ln>
                <a:effectLst/>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218565"/>
                  <a:endParaRPr>
                    <a:solidFill>
                      <a:srgbClr val="000000"/>
                    </a:solidFill>
                    <a:cs typeface="+mn-ea"/>
                    <a:sym typeface="+mn-lt"/>
                  </a:endParaRPr>
                </a:p>
              </p:txBody>
            </p:sp>
            <p:sp>
              <p:nvSpPr>
                <p:cNvPr id="222" name="Freeform: Shape 27"/>
                <p:cNvSpPr/>
                <p:nvPr/>
              </p:nvSpPr>
              <p:spPr bwMode="auto">
                <a:xfrm>
                  <a:off x="2944019" y="1783557"/>
                  <a:ext cx="43656" cy="428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7200"/>
                      </a:moveTo>
                      <a:cubicBezTo>
                        <a:pt x="12779" y="7200"/>
                        <a:pt x="14399" y="8820"/>
                        <a:pt x="14399" y="10800"/>
                      </a:cubicBezTo>
                      <a:cubicBezTo>
                        <a:pt x="14399" y="12779"/>
                        <a:pt x="12779" y="14400"/>
                        <a:pt x="10800" y="14400"/>
                      </a:cubicBezTo>
                      <a:cubicBezTo>
                        <a:pt x="8820" y="14400"/>
                        <a:pt x="7199" y="12779"/>
                        <a:pt x="7199" y="10800"/>
                      </a:cubicBezTo>
                      <a:cubicBezTo>
                        <a:pt x="7199" y="8820"/>
                        <a:pt x="8820" y="7200"/>
                        <a:pt x="10800" y="7200"/>
                      </a:cubicBezTo>
                      <a:moveTo>
                        <a:pt x="10800" y="21599"/>
                      </a:moveTo>
                      <a:cubicBezTo>
                        <a:pt x="16762" y="21599"/>
                        <a:pt x="21600" y="16762"/>
                        <a:pt x="21600" y="10800"/>
                      </a:cubicBezTo>
                      <a:cubicBezTo>
                        <a:pt x="21600" y="4837"/>
                        <a:pt x="16762" y="0"/>
                        <a:pt x="10800" y="0"/>
                      </a:cubicBezTo>
                      <a:cubicBezTo>
                        <a:pt x="4837" y="0"/>
                        <a:pt x="0" y="4837"/>
                        <a:pt x="0" y="10800"/>
                      </a:cubicBezTo>
                      <a:cubicBezTo>
                        <a:pt x="0" y="16762"/>
                        <a:pt x="4837" y="21599"/>
                        <a:pt x="10800" y="21599"/>
                      </a:cubicBezTo>
                    </a:path>
                  </a:pathLst>
                </a:custGeom>
                <a:grpFill/>
                <a:ln>
                  <a:noFill/>
                </a:ln>
                <a:effectLst/>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218565"/>
                  <a:endParaRPr>
                    <a:solidFill>
                      <a:srgbClr val="000000"/>
                    </a:solidFill>
                    <a:cs typeface="+mn-ea"/>
                    <a:sym typeface="+mn-lt"/>
                  </a:endParaRPr>
                </a:p>
              </p:txBody>
            </p:sp>
            <p:sp>
              <p:nvSpPr>
                <p:cNvPr id="223" name="Freeform: Shape 28"/>
                <p:cNvSpPr/>
                <p:nvPr/>
              </p:nvSpPr>
              <p:spPr bwMode="auto">
                <a:xfrm>
                  <a:off x="2929732" y="1971675"/>
                  <a:ext cx="57944" cy="1508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8899" y="0"/>
                      </a:moveTo>
                      <a:lnTo>
                        <a:pt x="2699" y="0"/>
                      </a:lnTo>
                      <a:cubicBezTo>
                        <a:pt x="1210" y="0"/>
                        <a:pt x="0" y="4841"/>
                        <a:pt x="0" y="10800"/>
                      </a:cubicBezTo>
                      <a:cubicBezTo>
                        <a:pt x="0" y="16758"/>
                        <a:pt x="1210" y="21599"/>
                        <a:pt x="2699" y="21599"/>
                      </a:cubicBezTo>
                      <a:lnTo>
                        <a:pt x="18899" y="21599"/>
                      </a:lnTo>
                      <a:cubicBezTo>
                        <a:pt x="20389" y="21599"/>
                        <a:pt x="21600" y="16758"/>
                        <a:pt x="21600" y="10800"/>
                      </a:cubicBezTo>
                      <a:cubicBezTo>
                        <a:pt x="21600" y="4841"/>
                        <a:pt x="20389" y="0"/>
                        <a:pt x="18899" y="0"/>
                      </a:cubicBezTo>
                    </a:path>
                  </a:pathLst>
                </a:custGeom>
                <a:grpFill/>
                <a:ln>
                  <a:noFill/>
                </a:ln>
                <a:effectLst/>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218565"/>
                  <a:endParaRPr>
                    <a:solidFill>
                      <a:srgbClr val="000000"/>
                    </a:solidFill>
                    <a:cs typeface="+mn-ea"/>
                    <a:sym typeface="+mn-lt"/>
                  </a:endParaRPr>
                </a:p>
              </p:txBody>
            </p:sp>
            <p:sp>
              <p:nvSpPr>
                <p:cNvPr id="224" name="Freeform: Shape 29"/>
                <p:cNvSpPr/>
                <p:nvPr/>
              </p:nvSpPr>
              <p:spPr bwMode="auto">
                <a:xfrm>
                  <a:off x="2944019" y="1928019"/>
                  <a:ext cx="58738" cy="1508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8899" y="0"/>
                      </a:moveTo>
                      <a:lnTo>
                        <a:pt x="2699" y="0"/>
                      </a:lnTo>
                      <a:cubicBezTo>
                        <a:pt x="1210" y="0"/>
                        <a:pt x="0" y="4841"/>
                        <a:pt x="0" y="10800"/>
                      </a:cubicBezTo>
                      <a:cubicBezTo>
                        <a:pt x="0" y="16758"/>
                        <a:pt x="1210" y="21599"/>
                        <a:pt x="2699" y="21599"/>
                      </a:cubicBezTo>
                      <a:lnTo>
                        <a:pt x="18899" y="21599"/>
                      </a:lnTo>
                      <a:cubicBezTo>
                        <a:pt x="20389" y="21599"/>
                        <a:pt x="21600" y="16758"/>
                        <a:pt x="21600" y="10800"/>
                      </a:cubicBezTo>
                      <a:cubicBezTo>
                        <a:pt x="21600" y="4841"/>
                        <a:pt x="20389" y="0"/>
                        <a:pt x="18899" y="0"/>
                      </a:cubicBezTo>
                    </a:path>
                  </a:pathLst>
                </a:custGeom>
                <a:grpFill/>
                <a:ln>
                  <a:noFill/>
                </a:ln>
                <a:effectLst/>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218565"/>
                  <a:endParaRPr>
                    <a:solidFill>
                      <a:srgbClr val="000000"/>
                    </a:solidFill>
                    <a:cs typeface="+mn-ea"/>
                    <a:sym typeface="+mn-lt"/>
                  </a:endParaRPr>
                </a:p>
              </p:txBody>
            </p:sp>
            <p:sp>
              <p:nvSpPr>
                <p:cNvPr id="225" name="Freeform: Shape 30"/>
                <p:cNvSpPr/>
                <p:nvPr/>
              </p:nvSpPr>
              <p:spPr bwMode="auto">
                <a:xfrm>
                  <a:off x="2944019" y="1885157"/>
                  <a:ext cx="58738" cy="142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8899" y="0"/>
                      </a:moveTo>
                      <a:lnTo>
                        <a:pt x="2699" y="0"/>
                      </a:lnTo>
                      <a:cubicBezTo>
                        <a:pt x="1210" y="0"/>
                        <a:pt x="0" y="4841"/>
                        <a:pt x="0" y="10800"/>
                      </a:cubicBezTo>
                      <a:cubicBezTo>
                        <a:pt x="0" y="16758"/>
                        <a:pt x="1210" y="21599"/>
                        <a:pt x="2699" y="21599"/>
                      </a:cubicBezTo>
                      <a:lnTo>
                        <a:pt x="18899" y="21599"/>
                      </a:lnTo>
                      <a:cubicBezTo>
                        <a:pt x="20389" y="21599"/>
                        <a:pt x="21600" y="16758"/>
                        <a:pt x="21600" y="10800"/>
                      </a:cubicBezTo>
                      <a:cubicBezTo>
                        <a:pt x="21600" y="4841"/>
                        <a:pt x="20389" y="0"/>
                        <a:pt x="18899" y="0"/>
                      </a:cubicBezTo>
                    </a:path>
                  </a:pathLst>
                </a:custGeom>
                <a:grpFill/>
                <a:ln>
                  <a:noFill/>
                </a:ln>
                <a:effectLst/>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218565"/>
                  <a:endParaRPr>
                    <a:solidFill>
                      <a:srgbClr val="000000"/>
                    </a:solidFill>
                    <a:cs typeface="+mn-ea"/>
                    <a:sym typeface="+mn-lt"/>
                  </a:endParaRPr>
                </a:p>
              </p:txBody>
            </p:sp>
            <p:sp>
              <p:nvSpPr>
                <p:cNvPr id="226" name="Freeform: Shape 31"/>
                <p:cNvSpPr/>
                <p:nvPr/>
              </p:nvSpPr>
              <p:spPr bwMode="auto">
                <a:xfrm>
                  <a:off x="2697957" y="1826419"/>
                  <a:ext cx="86519" cy="61119"/>
                </a:xfrm>
                <a:custGeom>
                  <a:avLst/>
                  <a:gdLst>
                    <a:gd name="T0" fmla="+- 0 10822 44"/>
                    <a:gd name="T1" fmla="*/ T0 w 21556"/>
                    <a:gd name="T2" fmla="+- 0 10826 53"/>
                    <a:gd name="T3" fmla="*/ 10826 h 21547"/>
                    <a:gd name="T4" fmla="+- 0 10822 44"/>
                    <a:gd name="T5" fmla="*/ T4 w 21556"/>
                    <a:gd name="T6" fmla="+- 0 10826 53"/>
                    <a:gd name="T7" fmla="*/ 10826 h 21547"/>
                    <a:gd name="T8" fmla="+- 0 10822 44"/>
                    <a:gd name="T9" fmla="*/ T8 w 21556"/>
                    <a:gd name="T10" fmla="+- 0 10826 53"/>
                    <a:gd name="T11" fmla="*/ 10826 h 21547"/>
                    <a:gd name="T12" fmla="+- 0 10822 44"/>
                    <a:gd name="T13" fmla="*/ T12 w 21556"/>
                    <a:gd name="T14" fmla="+- 0 10826 53"/>
                    <a:gd name="T15" fmla="*/ 10826 h 21547"/>
                  </a:gdLst>
                  <a:ahLst/>
                  <a:cxnLst>
                    <a:cxn ang="0">
                      <a:pos x="T1" y="T3"/>
                    </a:cxn>
                    <a:cxn ang="0">
                      <a:pos x="T5" y="T7"/>
                    </a:cxn>
                    <a:cxn ang="0">
                      <a:pos x="T9" y="T11"/>
                    </a:cxn>
                    <a:cxn ang="0">
                      <a:pos x="T13" y="T15"/>
                    </a:cxn>
                  </a:cxnLst>
                  <a:rect l="0" t="0" r="r" b="b"/>
                  <a:pathLst>
                    <a:path w="21556" h="21547">
                      <a:moveTo>
                        <a:pt x="19751" y="2"/>
                      </a:moveTo>
                      <a:lnTo>
                        <a:pt x="3200" y="1845"/>
                      </a:lnTo>
                      <a:cubicBezTo>
                        <a:pt x="2215" y="2010"/>
                        <a:pt x="1272" y="3284"/>
                        <a:pt x="1106" y="4676"/>
                      </a:cubicBezTo>
                      <a:lnTo>
                        <a:pt x="1" y="18986"/>
                      </a:lnTo>
                      <a:cubicBezTo>
                        <a:pt x="-44" y="20398"/>
                        <a:pt x="724" y="21547"/>
                        <a:pt x="1712" y="21547"/>
                      </a:cubicBezTo>
                      <a:cubicBezTo>
                        <a:pt x="2698" y="21547"/>
                        <a:pt x="3542" y="20398"/>
                        <a:pt x="3582" y="18978"/>
                      </a:cubicBezTo>
                      <a:lnTo>
                        <a:pt x="4185" y="9251"/>
                      </a:lnTo>
                      <a:cubicBezTo>
                        <a:pt x="4319" y="7849"/>
                        <a:pt x="5235" y="6592"/>
                        <a:pt x="6220" y="6447"/>
                      </a:cubicBezTo>
                      <a:lnTo>
                        <a:pt x="19751" y="5128"/>
                      </a:lnTo>
                      <a:cubicBezTo>
                        <a:pt x="20743" y="5078"/>
                        <a:pt x="21556" y="3884"/>
                        <a:pt x="21556" y="2467"/>
                      </a:cubicBezTo>
                      <a:cubicBezTo>
                        <a:pt x="21556" y="1055"/>
                        <a:pt x="20743" y="-53"/>
                        <a:pt x="19751" y="2"/>
                      </a:cubicBezTo>
                    </a:path>
                  </a:pathLst>
                </a:custGeom>
                <a:grpFill/>
                <a:ln>
                  <a:noFill/>
                </a:ln>
                <a:effectLst/>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218565"/>
                  <a:endParaRPr>
                    <a:solidFill>
                      <a:srgbClr val="000000"/>
                    </a:solidFill>
                    <a:cs typeface="+mn-ea"/>
                    <a:sym typeface="+mn-lt"/>
                  </a:endParaRPr>
                </a:p>
              </p:txBody>
            </p:sp>
          </p:grpSp>
        </p:grpSp>
        <p:cxnSp>
          <p:nvCxnSpPr>
            <p:cNvPr id="214" name="Straight Connector 33"/>
            <p:cNvCxnSpPr/>
            <p:nvPr/>
          </p:nvCxnSpPr>
          <p:spPr>
            <a:xfrm>
              <a:off x="5548825" y="1507312"/>
              <a:ext cx="0" cy="160804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5" name="Straight Connector 34"/>
            <p:cNvCxnSpPr/>
            <p:nvPr/>
          </p:nvCxnSpPr>
          <p:spPr>
            <a:xfrm>
              <a:off x="5548825" y="1507312"/>
              <a:ext cx="4701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6" name="Straight Connector 35"/>
            <p:cNvCxnSpPr/>
            <p:nvPr/>
          </p:nvCxnSpPr>
          <p:spPr>
            <a:xfrm flipH="1">
              <a:off x="5548825" y="2311332"/>
              <a:ext cx="4701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7" name="Straight Connector 37"/>
            <p:cNvCxnSpPr/>
            <p:nvPr/>
          </p:nvCxnSpPr>
          <p:spPr>
            <a:xfrm flipH="1">
              <a:off x="5548825" y="3115352"/>
              <a:ext cx="4701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cxnSp>
        <p:nvCxnSpPr>
          <p:cNvPr id="118" name="Straight Connector 38"/>
          <p:cNvCxnSpPr/>
          <p:nvPr/>
        </p:nvCxnSpPr>
        <p:spPr>
          <a:xfrm>
            <a:off x="6998531" y="3705171"/>
            <a:ext cx="405123" cy="0"/>
          </a:xfrm>
          <a:prstGeom prst="line">
            <a:avLst/>
          </a:prstGeom>
          <a:ln>
            <a:solidFill>
              <a:schemeClr val="bg1">
                <a:lumMod val="75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19" name="Straight Connector 52"/>
          <p:cNvCxnSpPr/>
          <p:nvPr/>
        </p:nvCxnSpPr>
        <p:spPr>
          <a:xfrm>
            <a:off x="4786163" y="2644590"/>
            <a:ext cx="0" cy="2144053"/>
          </a:xfrm>
          <a:prstGeom prst="line">
            <a:avLst/>
          </a:prstGeom>
          <a:ln>
            <a:solidFill>
              <a:schemeClr val="bg1">
                <a:lumMod val="75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20" name="Straight Connector 53"/>
          <p:cNvCxnSpPr/>
          <p:nvPr/>
        </p:nvCxnSpPr>
        <p:spPr>
          <a:xfrm flipH="1">
            <a:off x="4159363" y="2648559"/>
            <a:ext cx="626800" cy="0"/>
          </a:xfrm>
          <a:prstGeom prst="line">
            <a:avLst/>
          </a:prstGeom>
          <a:ln>
            <a:solidFill>
              <a:schemeClr val="bg1">
                <a:lumMod val="75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21" name="Straight Connector 54"/>
          <p:cNvCxnSpPr/>
          <p:nvPr/>
        </p:nvCxnSpPr>
        <p:spPr>
          <a:xfrm>
            <a:off x="4159363" y="3720587"/>
            <a:ext cx="626800" cy="0"/>
          </a:xfrm>
          <a:prstGeom prst="line">
            <a:avLst/>
          </a:prstGeom>
          <a:ln>
            <a:solidFill>
              <a:schemeClr val="bg1">
                <a:lumMod val="75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22" name="Straight Connector 56"/>
          <p:cNvCxnSpPr/>
          <p:nvPr/>
        </p:nvCxnSpPr>
        <p:spPr>
          <a:xfrm>
            <a:off x="4159363" y="4792613"/>
            <a:ext cx="626800" cy="0"/>
          </a:xfrm>
          <a:prstGeom prst="line">
            <a:avLst/>
          </a:prstGeom>
          <a:ln>
            <a:solidFill>
              <a:schemeClr val="bg1">
                <a:lumMod val="75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23" name="Straight Connector 57"/>
          <p:cNvCxnSpPr/>
          <p:nvPr/>
        </p:nvCxnSpPr>
        <p:spPr>
          <a:xfrm flipH="1">
            <a:off x="4786164" y="3705171"/>
            <a:ext cx="430461" cy="0"/>
          </a:xfrm>
          <a:prstGeom prst="line">
            <a:avLst/>
          </a:prstGeom>
          <a:ln>
            <a:solidFill>
              <a:schemeClr val="bg1">
                <a:lumMod val="75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nvGrpSpPr>
          <p:cNvPr id="158" name="Group 73"/>
          <p:cNvGrpSpPr/>
          <p:nvPr/>
        </p:nvGrpSpPr>
        <p:grpSpPr>
          <a:xfrm>
            <a:off x="3328093" y="4373009"/>
            <a:ext cx="831273" cy="831273"/>
            <a:chOff x="3322870" y="3948680"/>
            <a:chExt cx="831273" cy="831273"/>
          </a:xfrm>
          <a:effectLst>
            <a:outerShdw blurRad="50800" dist="38100" dir="2700000" algn="tl" rotWithShape="0">
              <a:prstClr val="black">
                <a:alpha val="40000"/>
              </a:prstClr>
            </a:outerShdw>
          </a:effectLst>
        </p:grpSpPr>
        <p:sp>
          <p:nvSpPr>
            <p:cNvPr id="159" name="Oval 74"/>
            <p:cNvSpPr/>
            <p:nvPr/>
          </p:nvSpPr>
          <p:spPr>
            <a:xfrm flipH="1">
              <a:off x="3322870" y="3948680"/>
              <a:ext cx="831273" cy="83127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8565"/>
              <a:endParaRPr>
                <a:solidFill>
                  <a:srgbClr val="FFFFFF"/>
                </a:solidFill>
                <a:cs typeface="+mn-ea"/>
                <a:sym typeface="+mn-lt"/>
              </a:endParaRPr>
            </a:p>
          </p:txBody>
        </p:sp>
        <p:sp>
          <p:nvSpPr>
            <p:cNvPr id="160" name="Freeform: Shape 75"/>
            <p:cNvSpPr/>
            <p:nvPr/>
          </p:nvSpPr>
          <p:spPr bwMode="auto">
            <a:xfrm>
              <a:off x="3546629" y="4172750"/>
              <a:ext cx="383755" cy="383129"/>
            </a:xfrm>
            <a:custGeom>
              <a:avLst/>
              <a:gdLst>
                <a:gd name="connsiteX0" fmla="*/ 140017 w 606581"/>
                <a:gd name="connsiteY0" fmla="*/ 411043 h 605592"/>
                <a:gd name="connsiteX1" fmla="*/ 178821 w 606581"/>
                <a:gd name="connsiteY1" fmla="*/ 427078 h 605592"/>
                <a:gd name="connsiteX2" fmla="*/ 178821 w 606581"/>
                <a:gd name="connsiteY2" fmla="*/ 504564 h 605592"/>
                <a:gd name="connsiteX3" fmla="*/ 93692 w 606581"/>
                <a:gd name="connsiteY3" fmla="*/ 589557 h 605592"/>
                <a:gd name="connsiteX4" fmla="*/ 54887 w 606581"/>
                <a:gd name="connsiteY4" fmla="*/ 605592 h 605592"/>
                <a:gd name="connsiteX5" fmla="*/ 16083 w 606581"/>
                <a:gd name="connsiteY5" fmla="*/ 589557 h 605592"/>
                <a:gd name="connsiteX6" fmla="*/ 16083 w 606581"/>
                <a:gd name="connsiteY6" fmla="*/ 511979 h 605592"/>
                <a:gd name="connsiteX7" fmla="*/ 101212 w 606581"/>
                <a:gd name="connsiteY7" fmla="*/ 427078 h 605592"/>
                <a:gd name="connsiteX8" fmla="*/ 140017 w 606581"/>
                <a:gd name="connsiteY8" fmla="*/ 411043 h 605592"/>
                <a:gd name="connsiteX9" fmla="*/ 382501 w 606581"/>
                <a:gd name="connsiteY9" fmla="*/ 49537 h 605592"/>
                <a:gd name="connsiteX10" fmla="*/ 557044 w 606581"/>
                <a:gd name="connsiteY10" fmla="*/ 223798 h 605592"/>
                <a:gd name="connsiteX11" fmla="*/ 382501 w 606581"/>
                <a:gd name="connsiteY11" fmla="*/ 398059 h 605592"/>
                <a:gd name="connsiteX12" fmla="*/ 207957 w 606581"/>
                <a:gd name="connsiteY12" fmla="*/ 223798 h 605592"/>
                <a:gd name="connsiteX13" fmla="*/ 382501 w 606581"/>
                <a:gd name="connsiteY13" fmla="*/ 49537 h 605592"/>
                <a:gd name="connsiteX14" fmla="*/ 382536 w 606581"/>
                <a:gd name="connsiteY14" fmla="*/ 24750 h 605592"/>
                <a:gd name="connsiteX15" fmla="*/ 304914 w 606581"/>
                <a:gd name="connsiteY15" fmla="*/ 40417 h 605592"/>
                <a:gd name="connsiteX16" fmla="*/ 241591 w 606581"/>
                <a:gd name="connsiteY16" fmla="*/ 83058 h 605592"/>
                <a:gd name="connsiteX17" fmla="*/ 198880 w 606581"/>
                <a:gd name="connsiteY17" fmla="*/ 146278 h 605592"/>
                <a:gd name="connsiteX18" fmla="*/ 183189 w 606581"/>
                <a:gd name="connsiteY18" fmla="*/ 223774 h 605592"/>
                <a:gd name="connsiteX19" fmla="*/ 198880 w 606581"/>
                <a:gd name="connsiteY19" fmla="*/ 301177 h 605592"/>
                <a:gd name="connsiteX20" fmla="*/ 241591 w 606581"/>
                <a:gd name="connsiteY20" fmla="*/ 364490 h 605592"/>
                <a:gd name="connsiteX21" fmla="*/ 304914 w 606581"/>
                <a:gd name="connsiteY21" fmla="*/ 407131 h 605592"/>
                <a:gd name="connsiteX22" fmla="*/ 382536 w 606581"/>
                <a:gd name="connsiteY22" fmla="*/ 422705 h 605592"/>
                <a:gd name="connsiteX23" fmla="*/ 460158 w 606581"/>
                <a:gd name="connsiteY23" fmla="*/ 407131 h 605592"/>
                <a:gd name="connsiteX24" fmla="*/ 523481 w 606581"/>
                <a:gd name="connsiteY24" fmla="*/ 364490 h 605592"/>
                <a:gd name="connsiteX25" fmla="*/ 566192 w 606581"/>
                <a:gd name="connsiteY25" fmla="*/ 301177 h 605592"/>
                <a:gd name="connsiteX26" fmla="*/ 581883 w 606581"/>
                <a:gd name="connsiteY26" fmla="*/ 223774 h 605592"/>
                <a:gd name="connsiteX27" fmla="*/ 566192 w 606581"/>
                <a:gd name="connsiteY27" fmla="*/ 146278 h 605592"/>
                <a:gd name="connsiteX28" fmla="*/ 523481 w 606581"/>
                <a:gd name="connsiteY28" fmla="*/ 83058 h 605592"/>
                <a:gd name="connsiteX29" fmla="*/ 460158 w 606581"/>
                <a:gd name="connsiteY29" fmla="*/ 40417 h 605592"/>
                <a:gd name="connsiteX30" fmla="*/ 382536 w 606581"/>
                <a:gd name="connsiteY30" fmla="*/ 24750 h 605592"/>
                <a:gd name="connsiteX31" fmla="*/ 382536 w 606581"/>
                <a:gd name="connsiteY31" fmla="*/ 0 h 605592"/>
                <a:gd name="connsiteX32" fmla="*/ 469721 w 606581"/>
                <a:gd name="connsiteY32" fmla="*/ 17613 h 605592"/>
                <a:gd name="connsiteX33" fmla="*/ 540937 w 606581"/>
                <a:gd name="connsiteY33" fmla="*/ 65538 h 605592"/>
                <a:gd name="connsiteX34" fmla="*/ 588940 w 606581"/>
                <a:gd name="connsiteY34" fmla="*/ 136637 h 605592"/>
                <a:gd name="connsiteX35" fmla="*/ 606581 w 606581"/>
                <a:gd name="connsiteY35" fmla="*/ 223774 h 605592"/>
                <a:gd name="connsiteX36" fmla="*/ 588940 w 606581"/>
                <a:gd name="connsiteY36" fmla="*/ 310818 h 605592"/>
                <a:gd name="connsiteX37" fmla="*/ 540937 w 606581"/>
                <a:gd name="connsiteY37" fmla="*/ 381917 h 605592"/>
                <a:gd name="connsiteX38" fmla="*/ 469721 w 606581"/>
                <a:gd name="connsiteY38" fmla="*/ 429842 h 605592"/>
                <a:gd name="connsiteX39" fmla="*/ 382536 w 606581"/>
                <a:gd name="connsiteY39" fmla="*/ 447455 h 605592"/>
                <a:gd name="connsiteX40" fmla="*/ 295258 w 606581"/>
                <a:gd name="connsiteY40" fmla="*/ 429842 h 605592"/>
                <a:gd name="connsiteX41" fmla="*/ 240105 w 606581"/>
                <a:gd name="connsiteY41" fmla="*/ 396471 h 605592"/>
                <a:gd name="connsiteX42" fmla="*/ 209558 w 606581"/>
                <a:gd name="connsiteY42" fmla="*/ 427061 h 605592"/>
                <a:gd name="connsiteX43" fmla="*/ 196373 w 606581"/>
                <a:gd name="connsiteY43" fmla="*/ 409541 h 605592"/>
                <a:gd name="connsiteX44" fmla="*/ 178918 w 606581"/>
                <a:gd name="connsiteY44" fmla="*/ 396378 h 605592"/>
                <a:gd name="connsiteX45" fmla="*/ 209465 w 606581"/>
                <a:gd name="connsiteY45" fmla="*/ 365880 h 605592"/>
                <a:gd name="connsiteX46" fmla="*/ 176040 w 606581"/>
                <a:gd name="connsiteY46" fmla="*/ 310818 h 605592"/>
                <a:gd name="connsiteX47" fmla="*/ 158491 w 606581"/>
                <a:gd name="connsiteY47" fmla="*/ 223774 h 605592"/>
                <a:gd name="connsiteX48" fmla="*/ 176040 w 606581"/>
                <a:gd name="connsiteY48" fmla="*/ 136637 h 605592"/>
                <a:gd name="connsiteX49" fmla="*/ 224043 w 606581"/>
                <a:gd name="connsiteY49" fmla="*/ 65538 h 605592"/>
                <a:gd name="connsiteX50" fmla="*/ 295258 w 606581"/>
                <a:gd name="connsiteY50" fmla="*/ 17613 h 605592"/>
                <a:gd name="connsiteX51" fmla="*/ 382536 w 606581"/>
                <a:gd name="connsiteY51" fmla="*/ 0 h 605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06581" h="605592">
                  <a:moveTo>
                    <a:pt x="140017" y="411043"/>
                  </a:moveTo>
                  <a:cubicBezTo>
                    <a:pt x="154035" y="411043"/>
                    <a:pt x="168053" y="416326"/>
                    <a:pt x="178821" y="427078"/>
                  </a:cubicBezTo>
                  <a:cubicBezTo>
                    <a:pt x="200266" y="448488"/>
                    <a:pt x="200266" y="483153"/>
                    <a:pt x="178821" y="504564"/>
                  </a:cubicBezTo>
                  <a:lnTo>
                    <a:pt x="93692" y="589557"/>
                  </a:lnTo>
                  <a:cubicBezTo>
                    <a:pt x="83016" y="600216"/>
                    <a:pt x="68905" y="605592"/>
                    <a:pt x="54887" y="605592"/>
                  </a:cubicBezTo>
                  <a:cubicBezTo>
                    <a:pt x="40870" y="605592"/>
                    <a:pt x="26759" y="600216"/>
                    <a:pt x="16083" y="589557"/>
                  </a:cubicBezTo>
                  <a:cubicBezTo>
                    <a:pt x="-5362" y="568147"/>
                    <a:pt x="-5362" y="533389"/>
                    <a:pt x="16083" y="511979"/>
                  </a:cubicBezTo>
                  <a:lnTo>
                    <a:pt x="101212" y="427078"/>
                  </a:lnTo>
                  <a:cubicBezTo>
                    <a:pt x="111888" y="416326"/>
                    <a:pt x="125999" y="411043"/>
                    <a:pt x="140017" y="411043"/>
                  </a:cubicBezTo>
                  <a:close/>
                  <a:moveTo>
                    <a:pt x="382501" y="49537"/>
                  </a:moveTo>
                  <a:cubicBezTo>
                    <a:pt x="478871" y="49537"/>
                    <a:pt x="557044" y="127491"/>
                    <a:pt x="557044" y="223798"/>
                  </a:cubicBezTo>
                  <a:cubicBezTo>
                    <a:pt x="557044" y="320012"/>
                    <a:pt x="478871" y="398059"/>
                    <a:pt x="382501" y="398059"/>
                  </a:cubicBezTo>
                  <a:cubicBezTo>
                    <a:pt x="286130" y="398059"/>
                    <a:pt x="207957" y="320012"/>
                    <a:pt x="207957" y="223798"/>
                  </a:cubicBezTo>
                  <a:cubicBezTo>
                    <a:pt x="207957" y="127491"/>
                    <a:pt x="286130" y="49537"/>
                    <a:pt x="382501" y="49537"/>
                  </a:cubicBezTo>
                  <a:close/>
                  <a:moveTo>
                    <a:pt x="382536" y="24750"/>
                  </a:moveTo>
                  <a:cubicBezTo>
                    <a:pt x="355610" y="24750"/>
                    <a:pt x="329519" y="30034"/>
                    <a:pt x="304914" y="40417"/>
                  </a:cubicBezTo>
                  <a:cubicBezTo>
                    <a:pt x="281238" y="50428"/>
                    <a:pt x="259882" y="64796"/>
                    <a:pt x="241591" y="83058"/>
                  </a:cubicBezTo>
                  <a:cubicBezTo>
                    <a:pt x="223300" y="101319"/>
                    <a:pt x="208908" y="122547"/>
                    <a:pt x="198880" y="146278"/>
                  </a:cubicBezTo>
                  <a:cubicBezTo>
                    <a:pt x="188481" y="170843"/>
                    <a:pt x="183189" y="196891"/>
                    <a:pt x="183189" y="223774"/>
                  </a:cubicBezTo>
                  <a:cubicBezTo>
                    <a:pt x="183189" y="250564"/>
                    <a:pt x="188481" y="276705"/>
                    <a:pt x="198880" y="301177"/>
                  </a:cubicBezTo>
                  <a:cubicBezTo>
                    <a:pt x="208908" y="324908"/>
                    <a:pt x="223300" y="346228"/>
                    <a:pt x="241591" y="364490"/>
                  </a:cubicBezTo>
                  <a:cubicBezTo>
                    <a:pt x="259882" y="382752"/>
                    <a:pt x="281238" y="397027"/>
                    <a:pt x="304914" y="407131"/>
                  </a:cubicBezTo>
                  <a:cubicBezTo>
                    <a:pt x="329519" y="417513"/>
                    <a:pt x="355610" y="422705"/>
                    <a:pt x="382536" y="422705"/>
                  </a:cubicBezTo>
                  <a:cubicBezTo>
                    <a:pt x="409462" y="422705"/>
                    <a:pt x="435553" y="417513"/>
                    <a:pt x="460158" y="407131"/>
                  </a:cubicBezTo>
                  <a:cubicBezTo>
                    <a:pt x="483834" y="397027"/>
                    <a:pt x="505190" y="382752"/>
                    <a:pt x="523481" y="364490"/>
                  </a:cubicBezTo>
                  <a:cubicBezTo>
                    <a:pt x="541772" y="346228"/>
                    <a:pt x="556164" y="324908"/>
                    <a:pt x="566192" y="301177"/>
                  </a:cubicBezTo>
                  <a:cubicBezTo>
                    <a:pt x="576591" y="276705"/>
                    <a:pt x="581883" y="250564"/>
                    <a:pt x="581883" y="223774"/>
                  </a:cubicBezTo>
                  <a:cubicBezTo>
                    <a:pt x="581883" y="196891"/>
                    <a:pt x="576591" y="170843"/>
                    <a:pt x="566192" y="146278"/>
                  </a:cubicBezTo>
                  <a:cubicBezTo>
                    <a:pt x="556164" y="122547"/>
                    <a:pt x="541772" y="101319"/>
                    <a:pt x="523481" y="83058"/>
                  </a:cubicBezTo>
                  <a:cubicBezTo>
                    <a:pt x="505190" y="64796"/>
                    <a:pt x="483834" y="50428"/>
                    <a:pt x="460158" y="40417"/>
                  </a:cubicBezTo>
                  <a:cubicBezTo>
                    <a:pt x="435553" y="30034"/>
                    <a:pt x="409462" y="24750"/>
                    <a:pt x="382536" y="24750"/>
                  </a:cubicBezTo>
                  <a:close/>
                  <a:moveTo>
                    <a:pt x="382536" y="0"/>
                  </a:moveTo>
                  <a:cubicBezTo>
                    <a:pt x="412712" y="0"/>
                    <a:pt x="442145" y="5933"/>
                    <a:pt x="469721" y="17613"/>
                  </a:cubicBezTo>
                  <a:cubicBezTo>
                    <a:pt x="496462" y="28922"/>
                    <a:pt x="520417" y="45051"/>
                    <a:pt x="540937" y="65538"/>
                  </a:cubicBezTo>
                  <a:cubicBezTo>
                    <a:pt x="561549" y="86117"/>
                    <a:pt x="577705" y="110033"/>
                    <a:pt x="588940" y="136637"/>
                  </a:cubicBezTo>
                  <a:cubicBezTo>
                    <a:pt x="600639" y="164262"/>
                    <a:pt x="606581" y="193554"/>
                    <a:pt x="606581" y="223774"/>
                  </a:cubicBezTo>
                  <a:cubicBezTo>
                    <a:pt x="606581" y="253901"/>
                    <a:pt x="600639" y="283194"/>
                    <a:pt x="588940" y="310818"/>
                  </a:cubicBezTo>
                  <a:cubicBezTo>
                    <a:pt x="577705" y="337515"/>
                    <a:pt x="561549" y="361431"/>
                    <a:pt x="540937" y="381917"/>
                  </a:cubicBezTo>
                  <a:cubicBezTo>
                    <a:pt x="520417" y="402496"/>
                    <a:pt x="496462" y="418626"/>
                    <a:pt x="469721" y="429842"/>
                  </a:cubicBezTo>
                  <a:cubicBezTo>
                    <a:pt x="442145" y="441522"/>
                    <a:pt x="412805" y="447455"/>
                    <a:pt x="382536" y="447455"/>
                  </a:cubicBezTo>
                  <a:cubicBezTo>
                    <a:pt x="352267" y="447455"/>
                    <a:pt x="322927" y="441522"/>
                    <a:pt x="295258" y="429842"/>
                  </a:cubicBezTo>
                  <a:cubicBezTo>
                    <a:pt x="275295" y="421407"/>
                    <a:pt x="256818" y="410190"/>
                    <a:pt x="240105" y="396471"/>
                  </a:cubicBezTo>
                  <a:lnTo>
                    <a:pt x="209558" y="427061"/>
                  </a:lnTo>
                  <a:cubicBezTo>
                    <a:pt x="206030" y="420758"/>
                    <a:pt x="201666" y="414918"/>
                    <a:pt x="196373" y="409541"/>
                  </a:cubicBezTo>
                  <a:cubicBezTo>
                    <a:pt x="191081" y="404350"/>
                    <a:pt x="185232" y="399901"/>
                    <a:pt x="178918" y="396378"/>
                  </a:cubicBezTo>
                  <a:lnTo>
                    <a:pt x="209465" y="365880"/>
                  </a:lnTo>
                  <a:cubicBezTo>
                    <a:pt x="195724" y="349287"/>
                    <a:pt x="184582" y="330840"/>
                    <a:pt x="176040" y="310818"/>
                  </a:cubicBezTo>
                  <a:cubicBezTo>
                    <a:pt x="164341" y="283194"/>
                    <a:pt x="158491" y="253901"/>
                    <a:pt x="158491" y="223774"/>
                  </a:cubicBezTo>
                  <a:cubicBezTo>
                    <a:pt x="158491" y="193554"/>
                    <a:pt x="164341" y="164262"/>
                    <a:pt x="176040" y="136637"/>
                  </a:cubicBezTo>
                  <a:cubicBezTo>
                    <a:pt x="187367" y="110033"/>
                    <a:pt x="203523" y="86117"/>
                    <a:pt x="224043" y="65538"/>
                  </a:cubicBezTo>
                  <a:cubicBezTo>
                    <a:pt x="244655" y="45051"/>
                    <a:pt x="268610" y="28922"/>
                    <a:pt x="295258" y="17613"/>
                  </a:cubicBezTo>
                  <a:cubicBezTo>
                    <a:pt x="322927" y="5933"/>
                    <a:pt x="352267" y="0"/>
                    <a:pt x="382536" y="0"/>
                  </a:cubicBezTo>
                  <a:close/>
                </a:path>
              </a:pathLst>
            </a:custGeom>
            <a:solidFill>
              <a:schemeClr val="bg1"/>
            </a:solidFill>
            <a:ln>
              <a:noFill/>
            </a:ln>
            <a:effectLst/>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218565"/>
              <a:endParaRPr>
                <a:solidFill>
                  <a:srgbClr val="000000"/>
                </a:solidFill>
                <a:cs typeface="+mn-ea"/>
                <a:sym typeface="+mn-lt"/>
              </a:endParaRPr>
            </a:p>
          </p:txBody>
        </p:sp>
      </p:grpSp>
      <p:grpSp>
        <p:nvGrpSpPr>
          <p:cNvPr id="143" name="Group 76"/>
          <p:cNvGrpSpPr/>
          <p:nvPr/>
        </p:nvGrpSpPr>
        <p:grpSpPr>
          <a:xfrm>
            <a:off x="3328093" y="2228954"/>
            <a:ext cx="831273" cy="831273"/>
            <a:chOff x="3322870" y="1804626"/>
            <a:chExt cx="831273" cy="831273"/>
          </a:xfrm>
          <a:effectLst>
            <a:outerShdw blurRad="50800" dist="38100" dir="2700000" algn="tl" rotWithShape="0">
              <a:prstClr val="black">
                <a:alpha val="40000"/>
              </a:prstClr>
            </a:outerShdw>
          </a:effectLst>
        </p:grpSpPr>
        <p:sp>
          <p:nvSpPr>
            <p:cNvPr id="144" name="Oval 77"/>
            <p:cNvSpPr/>
            <p:nvPr/>
          </p:nvSpPr>
          <p:spPr>
            <a:xfrm flipH="1">
              <a:off x="3322870" y="1804626"/>
              <a:ext cx="831273" cy="83127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8565"/>
              <a:endParaRPr>
                <a:solidFill>
                  <a:srgbClr val="FFFFFF"/>
                </a:solidFill>
                <a:cs typeface="+mn-ea"/>
                <a:sym typeface="+mn-lt"/>
              </a:endParaRPr>
            </a:p>
          </p:txBody>
        </p:sp>
        <p:sp>
          <p:nvSpPr>
            <p:cNvPr id="145" name="Freeform: Shape 78"/>
            <p:cNvSpPr/>
            <p:nvPr/>
          </p:nvSpPr>
          <p:spPr bwMode="auto">
            <a:xfrm>
              <a:off x="3548857" y="2047187"/>
              <a:ext cx="383754" cy="334996"/>
            </a:xfrm>
            <a:custGeom>
              <a:avLst/>
              <a:gdLst>
                <a:gd name="connsiteX0" fmla="*/ 424975 w 608697"/>
                <a:gd name="connsiteY0" fmla="*/ 168488 h 531358"/>
                <a:gd name="connsiteX1" fmla="*/ 387604 w 608697"/>
                <a:gd name="connsiteY1" fmla="*/ 205806 h 531358"/>
                <a:gd name="connsiteX2" fmla="*/ 424975 w 608697"/>
                <a:gd name="connsiteY2" fmla="*/ 243124 h 531358"/>
                <a:gd name="connsiteX3" fmla="*/ 462346 w 608697"/>
                <a:gd name="connsiteY3" fmla="*/ 205806 h 531358"/>
                <a:gd name="connsiteX4" fmla="*/ 424975 w 608697"/>
                <a:gd name="connsiteY4" fmla="*/ 168488 h 531358"/>
                <a:gd name="connsiteX5" fmla="*/ 287947 w 608697"/>
                <a:gd name="connsiteY5" fmla="*/ 168488 h 531358"/>
                <a:gd name="connsiteX6" fmla="*/ 250576 w 608697"/>
                <a:gd name="connsiteY6" fmla="*/ 205806 h 531358"/>
                <a:gd name="connsiteX7" fmla="*/ 287947 w 608697"/>
                <a:gd name="connsiteY7" fmla="*/ 243124 h 531358"/>
                <a:gd name="connsiteX8" fmla="*/ 325318 w 608697"/>
                <a:gd name="connsiteY8" fmla="*/ 205806 h 531358"/>
                <a:gd name="connsiteX9" fmla="*/ 287947 w 608697"/>
                <a:gd name="connsiteY9" fmla="*/ 168488 h 531358"/>
                <a:gd name="connsiteX10" fmla="*/ 102356 w 608697"/>
                <a:gd name="connsiteY10" fmla="*/ 121231 h 531358"/>
                <a:gd name="connsiteX11" fmla="*/ 98850 w 608697"/>
                <a:gd name="connsiteY11" fmla="*/ 127711 h 531358"/>
                <a:gd name="connsiteX12" fmla="*/ 76842 w 608697"/>
                <a:gd name="connsiteY12" fmla="*/ 217990 h 531358"/>
                <a:gd name="connsiteX13" fmla="*/ 98850 w 608697"/>
                <a:gd name="connsiteY13" fmla="*/ 308194 h 531358"/>
                <a:gd name="connsiteX14" fmla="*/ 157488 w 608697"/>
                <a:gd name="connsiteY14" fmla="*/ 380223 h 531358"/>
                <a:gd name="connsiteX15" fmla="*/ 344668 w 608697"/>
                <a:gd name="connsiteY15" fmla="*/ 444729 h 531358"/>
                <a:gd name="connsiteX16" fmla="*/ 370257 w 608697"/>
                <a:gd name="connsiteY16" fmla="*/ 443687 h 531358"/>
                <a:gd name="connsiteX17" fmla="*/ 236717 w 608697"/>
                <a:gd name="connsiteY17" fmla="*/ 477876 h 531358"/>
                <a:gd name="connsiteX18" fmla="*/ 198072 w 608697"/>
                <a:gd name="connsiteY18" fmla="*/ 475344 h 531358"/>
                <a:gd name="connsiteX19" fmla="*/ 82437 w 608697"/>
                <a:gd name="connsiteY19" fmla="*/ 531284 h 531358"/>
                <a:gd name="connsiteX20" fmla="*/ 81542 w 608697"/>
                <a:gd name="connsiteY20" fmla="*/ 531358 h 531358"/>
                <a:gd name="connsiteX21" fmla="*/ 75051 w 608697"/>
                <a:gd name="connsiteY21" fmla="*/ 527857 h 531358"/>
                <a:gd name="connsiteX22" fmla="*/ 74753 w 608697"/>
                <a:gd name="connsiteY22" fmla="*/ 519738 h 531358"/>
                <a:gd name="connsiteX23" fmla="*/ 88778 w 608697"/>
                <a:gd name="connsiteY23" fmla="*/ 435046 h 531358"/>
                <a:gd name="connsiteX24" fmla="*/ 0 w 608697"/>
                <a:gd name="connsiteY24" fmla="*/ 282198 h 531358"/>
                <a:gd name="connsiteX25" fmla="*/ 102356 w 608697"/>
                <a:gd name="connsiteY25" fmla="*/ 121231 h 531358"/>
                <a:gd name="connsiteX26" fmla="*/ 356424 w 608697"/>
                <a:gd name="connsiteY26" fmla="*/ 0 h 531358"/>
                <a:gd name="connsiteX27" fmla="*/ 608697 w 608697"/>
                <a:gd name="connsiteY27" fmla="*/ 211244 h 531358"/>
                <a:gd name="connsiteX28" fmla="*/ 518290 w 608697"/>
                <a:gd name="connsiteY28" fmla="*/ 373401 h 531358"/>
                <a:gd name="connsiteX29" fmla="*/ 531941 w 608697"/>
                <a:gd name="connsiteY29" fmla="*/ 441109 h 531358"/>
                <a:gd name="connsiteX30" fmla="*/ 531120 w 608697"/>
                <a:gd name="connsiteY30" fmla="*/ 465391 h 531358"/>
                <a:gd name="connsiteX31" fmla="*/ 511577 w 608697"/>
                <a:gd name="connsiteY31" fmla="*/ 475894 h 531358"/>
                <a:gd name="connsiteX32" fmla="*/ 509041 w 608697"/>
                <a:gd name="connsiteY32" fmla="*/ 475745 h 531358"/>
                <a:gd name="connsiteX33" fmla="*/ 391408 w 608697"/>
                <a:gd name="connsiteY33" fmla="*/ 420476 h 531358"/>
                <a:gd name="connsiteX34" fmla="*/ 356424 w 608697"/>
                <a:gd name="connsiteY34" fmla="*/ 422487 h 531358"/>
                <a:gd name="connsiteX35" fmla="*/ 104225 w 608697"/>
                <a:gd name="connsiteY35" fmla="*/ 211244 h 531358"/>
                <a:gd name="connsiteX36" fmla="*/ 356424 w 608697"/>
                <a:gd name="connsiteY36" fmla="*/ 0 h 531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608697" h="531358">
                  <a:moveTo>
                    <a:pt x="424975" y="168488"/>
                  </a:moveTo>
                  <a:cubicBezTo>
                    <a:pt x="404312" y="168488"/>
                    <a:pt x="387604" y="185248"/>
                    <a:pt x="387604" y="205806"/>
                  </a:cubicBezTo>
                  <a:cubicBezTo>
                    <a:pt x="387604" y="226439"/>
                    <a:pt x="404312" y="243124"/>
                    <a:pt x="424975" y="243124"/>
                  </a:cubicBezTo>
                  <a:cubicBezTo>
                    <a:pt x="445562" y="243124"/>
                    <a:pt x="462346" y="226439"/>
                    <a:pt x="462346" y="205806"/>
                  </a:cubicBezTo>
                  <a:cubicBezTo>
                    <a:pt x="462346" y="185248"/>
                    <a:pt x="445637" y="168488"/>
                    <a:pt x="424975" y="168488"/>
                  </a:cubicBezTo>
                  <a:close/>
                  <a:moveTo>
                    <a:pt x="287947" y="168488"/>
                  </a:moveTo>
                  <a:cubicBezTo>
                    <a:pt x="267285" y="168488"/>
                    <a:pt x="250576" y="185248"/>
                    <a:pt x="250576" y="205806"/>
                  </a:cubicBezTo>
                  <a:cubicBezTo>
                    <a:pt x="250576" y="226439"/>
                    <a:pt x="267285" y="243124"/>
                    <a:pt x="287947" y="243124"/>
                  </a:cubicBezTo>
                  <a:cubicBezTo>
                    <a:pt x="308610" y="243124"/>
                    <a:pt x="325318" y="226439"/>
                    <a:pt x="325318" y="205806"/>
                  </a:cubicBezTo>
                  <a:cubicBezTo>
                    <a:pt x="325318" y="185248"/>
                    <a:pt x="308610" y="168488"/>
                    <a:pt x="287947" y="168488"/>
                  </a:cubicBezTo>
                  <a:close/>
                  <a:moveTo>
                    <a:pt x="102356" y="121231"/>
                  </a:moveTo>
                  <a:cubicBezTo>
                    <a:pt x="101162" y="123317"/>
                    <a:pt x="99969" y="125477"/>
                    <a:pt x="98850" y="127711"/>
                  </a:cubicBezTo>
                  <a:cubicBezTo>
                    <a:pt x="84227" y="156240"/>
                    <a:pt x="76842" y="186631"/>
                    <a:pt x="76842" y="217990"/>
                  </a:cubicBezTo>
                  <a:cubicBezTo>
                    <a:pt x="76842" y="249275"/>
                    <a:pt x="84227" y="279666"/>
                    <a:pt x="98850" y="308194"/>
                  </a:cubicBezTo>
                  <a:cubicBezTo>
                    <a:pt x="112726" y="335308"/>
                    <a:pt x="132496" y="359516"/>
                    <a:pt x="157488" y="380223"/>
                  </a:cubicBezTo>
                  <a:cubicBezTo>
                    <a:pt x="207845" y="421787"/>
                    <a:pt x="274317" y="444729"/>
                    <a:pt x="344668" y="444729"/>
                  </a:cubicBezTo>
                  <a:cubicBezTo>
                    <a:pt x="353173" y="444729"/>
                    <a:pt x="361752" y="444357"/>
                    <a:pt x="370257" y="443687"/>
                  </a:cubicBezTo>
                  <a:cubicBezTo>
                    <a:pt x="332209" y="465288"/>
                    <a:pt x="286254" y="477876"/>
                    <a:pt x="236717" y="477876"/>
                  </a:cubicBezTo>
                  <a:cubicBezTo>
                    <a:pt x="223736" y="477876"/>
                    <a:pt x="210755" y="477057"/>
                    <a:pt x="198072" y="475344"/>
                  </a:cubicBezTo>
                  <a:cubicBezTo>
                    <a:pt x="160397" y="499478"/>
                    <a:pt x="110637" y="528155"/>
                    <a:pt x="82437" y="531284"/>
                  </a:cubicBezTo>
                  <a:cubicBezTo>
                    <a:pt x="82138" y="531358"/>
                    <a:pt x="81840" y="531358"/>
                    <a:pt x="81542" y="531358"/>
                  </a:cubicBezTo>
                  <a:cubicBezTo>
                    <a:pt x="78930" y="531358"/>
                    <a:pt x="76469" y="530017"/>
                    <a:pt x="75051" y="527857"/>
                  </a:cubicBezTo>
                  <a:cubicBezTo>
                    <a:pt x="73410" y="525399"/>
                    <a:pt x="73335" y="522271"/>
                    <a:pt x="74753" y="519738"/>
                  </a:cubicBezTo>
                  <a:cubicBezTo>
                    <a:pt x="75051" y="519291"/>
                    <a:pt x="99223" y="476014"/>
                    <a:pt x="88778" y="435046"/>
                  </a:cubicBezTo>
                  <a:cubicBezTo>
                    <a:pt x="32303" y="397653"/>
                    <a:pt x="0" y="342160"/>
                    <a:pt x="0" y="282198"/>
                  </a:cubicBezTo>
                  <a:cubicBezTo>
                    <a:pt x="0" y="215532"/>
                    <a:pt x="40584" y="156538"/>
                    <a:pt x="102356" y="121231"/>
                  </a:cubicBezTo>
                  <a:close/>
                  <a:moveTo>
                    <a:pt x="356424" y="0"/>
                  </a:moveTo>
                  <a:cubicBezTo>
                    <a:pt x="495540" y="0"/>
                    <a:pt x="608697" y="94747"/>
                    <a:pt x="608697" y="211244"/>
                  </a:cubicBezTo>
                  <a:cubicBezTo>
                    <a:pt x="608697" y="274408"/>
                    <a:pt x="575802" y="333178"/>
                    <a:pt x="518290" y="373401"/>
                  </a:cubicBezTo>
                  <a:cubicBezTo>
                    <a:pt x="512845" y="406324"/>
                    <a:pt x="531717" y="440811"/>
                    <a:pt x="531941" y="441109"/>
                  </a:cubicBezTo>
                  <a:cubicBezTo>
                    <a:pt x="536267" y="448781"/>
                    <a:pt x="535969" y="458092"/>
                    <a:pt x="531120" y="465391"/>
                  </a:cubicBezTo>
                  <a:cubicBezTo>
                    <a:pt x="526794" y="472021"/>
                    <a:pt x="519484" y="475894"/>
                    <a:pt x="511577" y="475894"/>
                  </a:cubicBezTo>
                  <a:cubicBezTo>
                    <a:pt x="510756" y="475894"/>
                    <a:pt x="509936" y="475894"/>
                    <a:pt x="509041" y="475745"/>
                  </a:cubicBezTo>
                  <a:cubicBezTo>
                    <a:pt x="484574" y="473064"/>
                    <a:pt x="444966" y="454442"/>
                    <a:pt x="391408" y="420476"/>
                  </a:cubicBezTo>
                  <a:cubicBezTo>
                    <a:pt x="379920" y="421817"/>
                    <a:pt x="368135" y="422487"/>
                    <a:pt x="356424" y="422487"/>
                  </a:cubicBezTo>
                  <a:cubicBezTo>
                    <a:pt x="217382" y="422487"/>
                    <a:pt x="104225" y="327741"/>
                    <a:pt x="104225" y="211244"/>
                  </a:cubicBezTo>
                  <a:cubicBezTo>
                    <a:pt x="104225" y="94747"/>
                    <a:pt x="217382" y="0"/>
                    <a:pt x="356424" y="0"/>
                  </a:cubicBezTo>
                  <a:close/>
                </a:path>
              </a:pathLst>
            </a:custGeom>
            <a:solidFill>
              <a:schemeClr val="bg1"/>
            </a:solidFill>
            <a:ln>
              <a:noFill/>
            </a:ln>
            <a:effectLst/>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218565"/>
              <a:endParaRPr>
                <a:solidFill>
                  <a:srgbClr val="000000"/>
                </a:solidFill>
                <a:cs typeface="+mn-ea"/>
                <a:sym typeface="+mn-lt"/>
              </a:endParaRPr>
            </a:p>
          </p:txBody>
        </p:sp>
      </p:grpSp>
      <p:grpSp>
        <p:nvGrpSpPr>
          <p:cNvPr id="146" name="Group 79"/>
          <p:cNvGrpSpPr/>
          <p:nvPr/>
        </p:nvGrpSpPr>
        <p:grpSpPr>
          <a:xfrm>
            <a:off x="3328093" y="3300982"/>
            <a:ext cx="831273" cy="831273"/>
            <a:chOff x="3322870" y="2876653"/>
            <a:chExt cx="831273" cy="831273"/>
          </a:xfrm>
          <a:effectLst>
            <a:outerShdw blurRad="50800" dist="38100" dir="2700000" algn="tl" rotWithShape="0">
              <a:prstClr val="black">
                <a:alpha val="40000"/>
              </a:prstClr>
            </a:outerShdw>
          </a:effectLst>
        </p:grpSpPr>
        <p:sp>
          <p:nvSpPr>
            <p:cNvPr id="147" name="Oval 80"/>
            <p:cNvSpPr/>
            <p:nvPr/>
          </p:nvSpPr>
          <p:spPr>
            <a:xfrm flipH="1">
              <a:off x="3322870" y="2876653"/>
              <a:ext cx="831273" cy="83127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8565"/>
              <a:endParaRPr>
                <a:solidFill>
                  <a:srgbClr val="FFFFFF"/>
                </a:solidFill>
                <a:cs typeface="+mn-ea"/>
                <a:sym typeface="+mn-lt"/>
              </a:endParaRPr>
            </a:p>
          </p:txBody>
        </p:sp>
        <p:grpSp>
          <p:nvGrpSpPr>
            <p:cNvPr id="148" name="Group 81"/>
            <p:cNvGrpSpPr/>
            <p:nvPr/>
          </p:nvGrpSpPr>
          <p:grpSpPr>
            <a:xfrm>
              <a:off x="3597584" y="3100414"/>
              <a:ext cx="282176" cy="383758"/>
              <a:chOff x="11079105" y="353598"/>
              <a:chExt cx="341427" cy="464344"/>
            </a:xfrm>
            <a:solidFill>
              <a:schemeClr val="bg1"/>
            </a:solidFill>
          </p:grpSpPr>
          <p:sp>
            <p:nvSpPr>
              <p:cNvPr id="149" name="Freeform: Shape 82"/>
              <p:cNvSpPr/>
              <p:nvPr/>
            </p:nvSpPr>
            <p:spPr bwMode="auto">
              <a:xfrm>
                <a:off x="11221244" y="483773"/>
                <a:ext cx="28575" cy="2936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21599"/>
                    </a:moveTo>
                    <a:cubicBezTo>
                      <a:pt x="16769" y="21599"/>
                      <a:pt x="21600" y="16769"/>
                      <a:pt x="21600" y="10800"/>
                    </a:cubicBezTo>
                    <a:cubicBezTo>
                      <a:pt x="21600" y="4819"/>
                      <a:pt x="16769" y="0"/>
                      <a:pt x="10800" y="0"/>
                    </a:cubicBezTo>
                    <a:cubicBezTo>
                      <a:pt x="4830" y="0"/>
                      <a:pt x="0" y="4819"/>
                      <a:pt x="0" y="10800"/>
                    </a:cubicBezTo>
                    <a:cubicBezTo>
                      <a:pt x="0" y="16769"/>
                      <a:pt x="4830" y="21599"/>
                      <a:pt x="10800" y="21599"/>
                    </a:cubicBezTo>
                  </a:path>
                </a:pathLst>
              </a:custGeom>
              <a:grpFill/>
              <a:ln>
                <a:noFill/>
              </a:ln>
              <a:effectLst/>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218565"/>
                <a:endParaRPr>
                  <a:solidFill>
                    <a:srgbClr val="000000"/>
                  </a:solidFill>
                  <a:cs typeface="+mn-ea"/>
                  <a:sym typeface="+mn-lt"/>
                </a:endParaRPr>
              </a:p>
            </p:txBody>
          </p:sp>
          <p:sp>
            <p:nvSpPr>
              <p:cNvPr id="150" name="Freeform: Shape 83"/>
              <p:cNvSpPr/>
              <p:nvPr/>
            </p:nvSpPr>
            <p:spPr bwMode="auto">
              <a:xfrm>
                <a:off x="11221244" y="658398"/>
                <a:ext cx="28575" cy="285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0"/>
                    </a:moveTo>
                    <a:cubicBezTo>
                      <a:pt x="4830" y="0"/>
                      <a:pt x="0" y="4830"/>
                      <a:pt x="0" y="10800"/>
                    </a:cubicBezTo>
                    <a:cubicBezTo>
                      <a:pt x="0" y="16769"/>
                      <a:pt x="4830" y="21599"/>
                      <a:pt x="10800" y="21599"/>
                    </a:cubicBezTo>
                    <a:cubicBezTo>
                      <a:pt x="16769" y="21599"/>
                      <a:pt x="21600" y="16769"/>
                      <a:pt x="21600" y="10800"/>
                    </a:cubicBezTo>
                    <a:cubicBezTo>
                      <a:pt x="21600" y="4830"/>
                      <a:pt x="16769" y="0"/>
                      <a:pt x="10800" y="0"/>
                    </a:cubicBezTo>
                  </a:path>
                </a:pathLst>
              </a:custGeom>
              <a:grpFill/>
              <a:ln>
                <a:noFill/>
              </a:ln>
              <a:effectLst/>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218565"/>
                <a:endParaRPr>
                  <a:solidFill>
                    <a:srgbClr val="000000"/>
                  </a:solidFill>
                  <a:cs typeface="+mn-ea"/>
                  <a:sym typeface="+mn-lt"/>
                </a:endParaRPr>
              </a:p>
            </p:txBody>
          </p:sp>
          <p:sp>
            <p:nvSpPr>
              <p:cNvPr id="151" name="Freeform: Shape 84"/>
              <p:cNvSpPr/>
              <p:nvPr/>
            </p:nvSpPr>
            <p:spPr bwMode="auto">
              <a:xfrm>
                <a:off x="11133932" y="571086"/>
                <a:ext cx="28575" cy="2936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0"/>
                    </a:moveTo>
                    <a:cubicBezTo>
                      <a:pt x="4830" y="0"/>
                      <a:pt x="0" y="4819"/>
                      <a:pt x="0" y="10800"/>
                    </a:cubicBezTo>
                    <a:cubicBezTo>
                      <a:pt x="0" y="16769"/>
                      <a:pt x="4830" y="21599"/>
                      <a:pt x="10800" y="21599"/>
                    </a:cubicBezTo>
                    <a:cubicBezTo>
                      <a:pt x="16769" y="21599"/>
                      <a:pt x="21600" y="16769"/>
                      <a:pt x="21600" y="10800"/>
                    </a:cubicBezTo>
                    <a:cubicBezTo>
                      <a:pt x="21600" y="4819"/>
                      <a:pt x="16769" y="0"/>
                      <a:pt x="10800" y="0"/>
                    </a:cubicBezTo>
                  </a:path>
                </a:pathLst>
              </a:custGeom>
              <a:grpFill/>
              <a:ln>
                <a:noFill/>
              </a:ln>
              <a:effectLst/>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218565"/>
                <a:endParaRPr>
                  <a:solidFill>
                    <a:srgbClr val="000000"/>
                  </a:solidFill>
                  <a:cs typeface="+mn-ea"/>
                  <a:sym typeface="+mn-lt"/>
                </a:endParaRPr>
              </a:p>
            </p:txBody>
          </p:sp>
          <p:sp>
            <p:nvSpPr>
              <p:cNvPr id="152" name="Freeform: Shape 85"/>
              <p:cNvSpPr/>
              <p:nvPr/>
            </p:nvSpPr>
            <p:spPr bwMode="auto">
              <a:xfrm>
                <a:off x="11307763" y="571086"/>
                <a:ext cx="29369" cy="2936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10800"/>
                    </a:moveTo>
                    <a:cubicBezTo>
                      <a:pt x="0" y="16769"/>
                      <a:pt x="4830" y="21599"/>
                      <a:pt x="10800" y="21599"/>
                    </a:cubicBezTo>
                    <a:cubicBezTo>
                      <a:pt x="16769" y="21599"/>
                      <a:pt x="21600" y="16769"/>
                      <a:pt x="21600" y="10800"/>
                    </a:cubicBezTo>
                    <a:cubicBezTo>
                      <a:pt x="21600" y="4819"/>
                      <a:pt x="16769" y="0"/>
                      <a:pt x="10800" y="0"/>
                    </a:cubicBezTo>
                    <a:cubicBezTo>
                      <a:pt x="4830" y="0"/>
                      <a:pt x="0" y="4819"/>
                      <a:pt x="0" y="10800"/>
                    </a:cubicBezTo>
                  </a:path>
                </a:pathLst>
              </a:custGeom>
              <a:grpFill/>
              <a:ln>
                <a:noFill/>
              </a:ln>
              <a:effectLst/>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218565"/>
                <a:endParaRPr>
                  <a:solidFill>
                    <a:srgbClr val="000000"/>
                  </a:solidFill>
                  <a:cs typeface="+mn-ea"/>
                  <a:sym typeface="+mn-lt"/>
                </a:endParaRPr>
              </a:p>
            </p:txBody>
          </p:sp>
          <p:sp>
            <p:nvSpPr>
              <p:cNvPr id="153" name="Freeform: Shape 86"/>
              <p:cNvSpPr/>
              <p:nvPr/>
            </p:nvSpPr>
            <p:spPr bwMode="auto">
              <a:xfrm>
                <a:off x="11162507" y="629030"/>
                <a:ext cx="29369" cy="29369"/>
              </a:xfrm>
              <a:custGeom>
                <a:avLst/>
                <a:gdLst>
                  <a:gd name="T0" fmla="+- 0 10802 965"/>
                  <a:gd name="T1" fmla="*/ T0 w 19675"/>
                  <a:gd name="T2" fmla="+- 0 10800 961"/>
                  <a:gd name="T3" fmla="*/ 10800 h 19678"/>
                  <a:gd name="T4" fmla="+- 0 10802 965"/>
                  <a:gd name="T5" fmla="*/ T4 w 19675"/>
                  <a:gd name="T6" fmla="+- 0 10800 961"/>
                  <a:gd name="T7" fmla="*/ 10800 h 19678"/>
                  <a:gd name="T8" fmla="+- 0 10802 965"/>
                  <a:gd name="T9" fmla="*/ T8 w 19675"/>
                  <a:gd name="T10" fmla="+- 0 10800 961"/>
                  <a:gd name="T11" fmla="*/ 10800 h 19678"/>
                  <a:gd name="T12" fmla="+- 0 10802 965"/>
                  <a:gd name="T13" fmla="*/ T12 w 19675"/>
                  <a:gd name="T14" fmla="+- 0 10800 961"/>
                  <a:gd name="T15" fmla="*/ 10800 h 19678"/>
                </a:gdLst>
                <a:ahLst/>
                <a:cxnLst>
                  <a:cxn ang="0">
                    <a:pos x="T1" y="T3"/>
                  </a:cxn>
                  <a:cxn ang="0">
                    <a:pos x="T5" y="T7"/>
                  </a:cxn>
                  <a:cxn ang="0">
                    <a:pos x="T9" y="T11"/>
                  </a:cxn>
                  <a:cxn ang="0">
                    <a:pos x="T13" y="T15"/>
                  </a:cxn>
                </a:cxnLst>
                <a:rect l="0" t="0" r="r" b="b"/>
                <a:pathLst>
                  <a:path w="19675" h="19678">
                    <a:moveTo>
                      <a:pt x="2894" y="2882"/>
                    </a:moveTo>
                    <a:cubicBezTo>
                      <a:pt x="-965" y="6725"/>
                      <a:pt x="-965" y="12952"/>
                      <a:pt x="2894" y="16795"/>
                    </a:cubicBezTo>
                    <a:cubicBezTo>
                      <a:pt x="6734" y="20638"/>
                      <a:pt x="12935" y="20638"/>
                      <a:pt x="16794" y="16795"/>
                    </a:cubicBezTo>
                    <a:cubicBezTo>
                      <a:pt x="20634" y="12952"/>
                      <a:pt x="20634" y="6725"/>
                      <a:pt x="16794" y="2882"/>
                    </a:cubicBezTo>
                    <a:cubicBezTo>
                      <a:pt x="12935" y="-961"/>
                      <a:pt x="6734" y="-961"/>
                      <a:pt x="2894" y="2882"/>
                    </a:cubicBezTo>
                  </a:path>
                </a:pathLst>
              </a:custGeom>
              <a:grpFill/>
              <a:ln>
                <a:noFill/>
              </a:ln>
              <a:effectLst/>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218565"/>
                <a:endParaRPr>
                  <a:solidFill>
                    <a:srgbClr val="000000"/>
                  </a:solidFill>
                  <a:cs typeface="+mn-ea"/>
                  <a:sym typeface="+mn-lt"/>
                </a:endParaRPr>
              </a:p>
            </p:txBody>
          </p:sp>
          <p:sp>
            <p:nvSpPr>
              <p:cNvPr id="154" name="Freeform: Shape 87"/>
              <p:cNvSpPr/>
              <p:nvPr/>
            </p:nvSpPr>
            <p:spPr bwMode="auto">
              <a:xfrm>
                <a:off x="11162507" y="513142"/>
                <a:ext cx="29369" cy="29369"/>
              </a:xfrm>
              <a:custGeom>
                <a:avLst/>
                <a:gdLst>
                  <a:gd name="T0" fmla="+- 0 10801 962"/>
                  <a:gd name="T1" fmla="*/ T0 w 19678"/>
                  <a:gd name="T2" fmla="+- 0 10801 965"/>
                  <a:gd name="T3" fmla="*/ 10801 h 19673"/>
                  <a:gd name="T4" fmla="+- 0 10801 962"/>
                  <a:gd name="T5" fmla="*/ T4 w 19678"/>
                  <a:gd name="T6" fmla="+- 0 10801 965"/>
                  <a:gd name="T7" fmla="*/ 10801 h 19673"/>
                  <a:gd name="T8" fmla="+- 0 10801 962"/>
                  <a:gd name="T9" fmla="*/ T8 w 19678"/>
                  <a:gd name="T10" fmla="+- 0 10801 965"/>
                  <a:gd name="T11" fmla="*/ 10801 h 19673"/>
                  <a:gd name="T12" fmla="+- 0 10801 962"/>
                  <a:gd name="T13" fmla="*/ T12 w 19678"/>
                  <a:gd name="T14" fmla="+- 0 10801 965"/>
                  <a:gd name="T15" fmla="*/ 10801 h 19673"/>
                </a:gdLst>
                <a:ahLst/>
                <a:cxnLst>
                  <a:cxn ang="0">
                    <a:pos x="T1" y="T3"/>
                  </a:cxn>
                  <a:cxn ang="0">
                    <a:pos x="T5" y="T7"/>
                  </a:cxn>
                  <a:cxn ang="0">
                    <a:pos x="T9" y="T11"/>
                  </a:cxn>
                  <a:cxn ang="0">
                    <a:pos x="T13" y="T15"/>
                  </a:cxn>
                </a:cxnLst>
                <a:rect l="0" t="0" r="r" b="b"/>
                <a:pathLst>
                  <a:path w="19678" h="19673">
                    <a:moveTo>
                      <a:pt x="2897" y="2894"/>
                    </a:moveTo>
                    <a:cubicBezTo>
                      <a:pt x="-962" y="6734"/>
                      <a:pt x="-962" y="12935"/>
                      <a:pt x="2877" y="16785"/>
                    </a:cubicBezTo>
                    <a:cubicBezTo>
                      <a:pt x="6737" y="20635"/>
                      <a:pt x="12938" y="20635"/>
                      <a:pt x="16797" y="16785"/>
                    </a:cubicBezTo>
                    <a:cubicBezTo>
                      <a:pt x="20638" y="12935"/>
                      <a:pt x="20638" y="6734"/>
                      <a:pt x="16797" y="2894"/>
                    </a:cubicBezTo>
                    <a:cubicBezTo>
                      <a:pt x="12938" y="-965"/>
                      <a:pt x="6737" y="-965"/>
                      <a:pt x="2897" y="2894"/>
                    </a:cubicBezTo>
                  </a:path>
                </a:pathLst>
              </a:custGeom>
              <a:grpFill/>
              <a:ln>
                <a:noFill/>
              </a:ln>
              <a:effectLst/>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218565"/>
                <a:endParaRPr>
                  <a:solidFill>
                    <a:srgbClr val="000000"/>
                  </a:solidFill>
                  <a:cs typeface="+mn-ea"/>
                  <a:sym typeface="+mn-lt"/>
                </a:endParaRPr>
              </a:p>
            </p:txBody>
          </p:sp>
          <p:sp>
            <p:nvSpPr>
              <p:cNvPr id="155" name="Freeform: Shape 88"/>
              <p:cNvSpPr/>
              <p:nvPr/>
            </p:nvSpPr>
            <p:spPr bwMode="auto">
              <a:xfrm>
                <a:off x="11279188" y="629030"/>
                <a:ext cx="28575" cy="29369"/>
              </a:xfrm>
              <a:custGeom>
                <a:avLst/>
                <a:gdLst>
                  <a:gd name="T0" fmla="+- 0 10800 961"/>
                  <a:gd name="T1" fmla="*/ T0 w 19678"/>
                  <a:gd name="T2" fmla="+- 0 10800 961"/>
                  <a:gd name="T3" fmla="*/ 10800 h 19678"/>
                  <a:gd name="T4" fmla="+- 0 10800 961"/>
                  <a:gd name="T5" fmla="*/ T4 w 19678"/>
                  <a:gd name="T6" fmla="+- 0 10800 961"/>
                  <a:gd name="T7" fmla="*/ 10800 h 19678"/>
                  <a:gd name="T8" fmla="+- 0 10800 961"/>
                  <a:gd name="T9" fmla="*/ T8 w 19678"/>
                  <a:gd name="T10" fmla="+- 0 10800 961"/>
                  <a:gd name="T11" fmla="*/ 10800 h 19678"/>
                  <a:gd name="T12" fmla="+- 0 10800 961"/>
                  <a:gd name="T13" fmla="*/ T12 w 19678"/>
                  <a:gd name="T14" fmla="+- 0 10800 961"/>
                  <a:gd name="T15" fmla="*/ 10800 h 19678"/>
                </a:gdLst>
                <a:ahLst/>
                <a:cxnLst>
                  <a:cxn ang="0">
                    <a:pos x="T1" y="T3"/>
                  </a:cxn>
                  <a:cxn ang="0">
                    <a:pos x="T5" y="T7"/>
                  </a:cxn>
                  <a:cxn ang="0">
                    <a:pos x="T9" y="T11"/>
                  </a:cxn>
                  <a:cxn ang="0">
                    <a:pos x="T13" y="T15"/>
                  </a:cxn>
                </a:cxnLst>
                <a:rect l="0" t="0" r="r" b="b"/>
                <a:pathLst>
                  <a:path w="19678" h="19678">
                    <a:moveTo>
                      <a:pt x="2882" y="2882"/>
                    </a:moveTo>
                    <a:cubicBezTo>
                      <a:pt x="-961" y="6725"/>
                      <a:pt x="-961" y="12952"/>
                      <a:pt x="2882" y="16795"/>
                    </a:cubicBezTo>
                    <a:cubicBezTo>
                      <a:pt x="6725" y="20638"/>
                      <a:pt x="12952" y="20638"/>
                      <a:pt x="16795" y="16795"/>
                    </a:cubicBezTo>
                    <a:cubicBezTo>
                      <a:pt x="20639" y="12952"/>
                      <a:pt x="20639" y="6725"/>
                      <a:pt x="16795" y="2882"/>
                    </a:cubicBezTo>
                    <a:cubicBezTo>
                      <a:pt x="12952" y="-961"/>
                      <a:pt x="6725" y="-961"/>
                      <a:pt x="2882" y="2882"/>
                    </a:cubicBezTo>
                  </a:path>
                </a:pathLst>
              </a:custGeom>
              <a:grpFill/>
              <a:ln>
                <a:noFill/>
              </a:ln>
              <a:effectLst/>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218565"/>
                <a:endParaRPr>
                  <a:solidFill>
                    <a:srgbClr val="000000"/>
                  </a:solidFill>
                  <a:cs typeface="+mn-ea"/>
                  <a:sym typeface="+mn-lt"/>
                </a:endParaRPr>
              </a:p>
            </p:txBody>
          </p:sp>
          <p:sp>
            <p:nvSpPr>
              <p:cNvPr id="156" name="Freeform: Shape 89"/>
              <p:cNvSpPr/>
              <p:nvPr/>
            </p:nvSpPr>
            <p:spPr bwMode="auto">
              <a:xfrm>
                <a:off x="11079105" y="353598"/>
                <a:ext cx="341427" cy="464344"/>
              </a:xfrm>
              <a:custGeom>
                <a:avLst/>
                <a:gdLst>
                  <a:gd name="connsiteX0" fmla="*/ 374083 w 447102"/>
                  <a:gd name="connsiteY0" fmla="*/ 129981 h 608062"/>
                  <a:gd name="connsiteX1" fmla="*/ 395933 w 447102"/>
                  <a:gd name="connsiteY1" fmla="*/ 129981 h 608062"/>
                  <a:gd name="connsiteX2" fmla="*/ 447102 w 447102"/>
                  <a:gd name="connsiteY2" fmla="*/ 181066 h 608062"/>
                  <a:gd name="connsiteX3" fmla="*/ 446826 w 447102"/>
                  <a:gd name="connsiteY3" fmla="*/ 577687 h 608062"/>
                  <a:gd name="connsiteX4" fmla="*/ 416401 w 447102"/>
                  <a:gd name="connsiteY4" fmla="*/ 608062 h 608062"/>
                  <a:gd name="connsiteX5" fmla="*/ 385884 w 447102"/>
                  <a:gd name="connsiteY5" fmla="*/ 577687 h 608062"/>
                  <a:gd name="connsiteX6" fmla="*/ 385884 w 447102"/>
                  <a:gd name="connsiteY6" fmla="*/ 396267 h 608062"/>
                  <a:gd name="connsiteX7" fmla="*/ 365601 w 447102"/>
                  <a:gd name="connsiteY7" fmla="*/ 396267 h 608062"/>
                  <a:gd name="connsiteX8" fmla="*/ 365601 w 447102"/>
                  <a:gd name="connsiteY8" fmla="*/ 577687 h 608062"/>
                  <a:gd name="connsiteX9" fmla="*/ 371962 w 447102"/>
                  <a:gd name="connsiteY9" fmla="*/ 601803 h 608062"/>
                  <a:gd name="connsiteX10" fmla="*/ 353523 w 447102"/>
                  <a:gd name="connsiteY10" fmla="*/ 608062 h 608062"/>
                  <a:gd name="connsiteX11" fmla="*/ 323006 w 447102"/>
                  <a:gd name="connsiteY11" fmla="*/ 577687 h 608062"/>
                  <a:gd name="connsiteX12" fmla="*/ 323006 w 447102"/>
                  <a:gd name="connsiteY12" fmla="*/ 280198 h 608062"/>
                  <a:gd name="connsiteX13" fmla="*/ 332226 w 447102"/>
                  <a:gd name="connsiteY13" fmla="*/ 276332 h 608062"/>
                  <a:gd name="connsiteX14" fmla="*/ 335729 w 447102"/>
                  <a:gd name="connsiteY14" fmla="*/ 274768 h 608062"/>
                  <a:gd name="connsiteX15" fmla="*/ 343750 w 447102"/>
                  <a:gd name="connsiteY15" fmla="*/ 268877 h 608062"/>
                  <a:gd name="connsiteX16" fmla="*/ 421933 w 447102"/>
                  <a:gd name="connsiteY16" fmla="*/ 176464 h 608062"/>
                  <a:gd name="connsiteX17" fmla="*/ 422117 w 447102"/>
                  <a:gd name="connsiteY17" fmla="*/ 176188 h 608062"/>
                  <a:gd name="connsiteX18" fmla="*/ 421933 w 447102"/>
                  <a:gd name="connsiteY18" fmla="*/ 176372 h 608062"/>
                  <a:gd name="connsiteX19" fmla="*/ 333425 w 447102"/>
                  <a:gd name="connsiteY19" fmla="*/ 257647 h 608062"/>
                  <a:gd name="connsiteX20" fmla="*/ 326233 w 447102"/>
                  <a:gd name="connsiteY20" fmla="*/ 262342 h 608062"/>
                  <a:gd name="connsiteX21" fmla="*/ 234775 w 447102"/>
                  <a:gd name="connsiteY21" fmla="*/ 301184 h 608062"/>
                  <a:gd name="connsiteX22" fmla="*/ 224818 w 447102"/>
                  <a:gd name="connsiteY22" fmla="*/ 303209 h 608062"/>
                  <a:gd name="connsiteX23" fmla="*/ 201400 w 447102"/>
                  <a:gd name="connsiteY23" fmla="*/ 287746 h 608062"/>
                  <a:gd name="connsiteX24" fmla="*/ 214860 w 447102"/>
                  <a:gd name="connsiteY24" fmla="*/ 254518 h 608062"/>
                  <a:gd name="connsiteX25" fmla="*/ 302262 w 447102"/>
                  <a:gd name="connsiteY25" fmla="*/ 217332 h 608062"/>
                  <a:gd name="connsiteX26" fmla="*/ 387544 w 447102"/>
                  <a:gd name="connsiteY26" fmla="*/ 139093 h 608062"/>
                  <a:gd name="connsiteX27" fmla="*/ 323006 w 447102"/>
                  <a:gd name="connsiteY27" fmla="*/ 184840 h 608062"/>
                  <a:gd name="connsiteX28" fmla="*/ 323006 w 447102"/>
                  <a:gd name="connsiteY28" fmla="*/ 181066 h 608062"/>
                  <a:gd name="connsiteX29" fmla="*/ 374083 w 447102"/>
                  <a:gd name="connsiteY29" fmla="*/ 129981 h 608062"/>
                  <a:gd name="connsiteX30" fmla="*/ 51156 w 447102"/>
                  <a:gd name="connsiteY30" fmla="*/ 129981 h 608062"/>
                  <a:gd name="connsiteX31" fmla="*/ 73000 w 447102"/>
                  <a:gd name="connsiteY31" fmla="*/ 129981 h 608062"/>
                  <a:gd name="connsiteX32" fmla="*/ 124156 w 447102"/>
                  <a:gd name="connsiteY32" fmla="*/ 181066 h 608062"/>
                  <a:gd name="connsiteX33" fmla="*/ 124156 w 447102"/>
                  <a:gd name="connsiteY33" fmla="*/ 190639 h 608062"/>
                  <a:gd name="connsiteX34" fmla="*/ 68945 w 447102"/>
                  <a:gd name="connsiteY34" fmla="*/ 148022 h 608062"/>
                  <a:gd name="connsiteX35" fmla="*/ 136691 w 447102"/>
                  <a:gd name="connsiteY35" fmla="*/ 213374 h 608062"/>
                  <a:gd name="connsiteX36" fmla="*/ 198077 w 447102"/>
                  <a:gd name="connsiteY36" fmla="*/ 247522 h 608062"/>
                  <a:gd name="connsiteX37" fmla="*/ 187385 w 447102"/>
                  <a:gd name="connsiteY37" fmla="*/ 293729 h 608062"/>
                  <a:gd name="connsiteX38" fmla="*/ 192823 w 447102"/>
                  <a:gd name="connsiteY38" fmla="*/ 302657 h 608062"/>
                  <a:gd name="connsiteX39" fmla="*/ 109132 w 447102"/>
                  <a:gd name="connsiteY39" fmla="*/ 256082 h 608062"/>
                  <a:gd name="connsiteX40" fmla="*/ 103786 w 447102"/>
                  <a:gd name="connsiteY40" fmla="*/ 252125 h 608062"/>
                  <a:gd name="connsiteX41" fmla="*/ 33643 w 447102"/>
                  <a:gd name="connsiteY41" fmla="*/ 184564 h 608062"/>
                  <a:gd name="connsiteX42" fmla="*/ 96320 w 447102"/>
                  <a:gd name="connsiteY42" fmla="*/ 259856 h 608062"/>
                  <a:gd name="connsiteX43" fmla="*/ 97334 w 447102"/>
                  <a:gd name="connsiteY43" fmla="*/ 260869 h 608062"/>
                  <a:gd name="connsiteX44" fmla="*/ 103878 w 447102"/>
                  <a:gd name="connsiteY44" fmla="*/ 265471 h 608062"/>
                  <a:gd name="connsiteX45" fmla="*/ 124156 w 447102"/>
                  <a:gd name="connsiteY45" fmla="*/ 279830 h 608062"/>
                  <a:gd name="connsiteX46" fmla="*/ 124063 w 447102"/>
                  <a:gd name="connsiteY46" fmla="*/ 577687 h 608062"/>
                  <a:gd name="connsiteX47" fmla="*/ 93647 w 447102"/>
                  <a:gd name="connsiteY47" fmla="*/ 608062 h 608062"/>
                  <a:gd name="connsiteX48" fmla="*/ 75212 w 447102"/>
                  <a:gd name="connsiteY48" fmla="*/ 601803 h 608062"/>
                  <a:gd name="connsiteX49" fmla="*/ 81572 w 447102"/>
                  <a:gd name="connsiteY49" fmla="*/ 577687 h 608062"/>
                  <a:gd name="connsiteX50" fmla="*/ 81572 w 447102"/>
                  <a:gd name="connsiteY50" fmla="*/ 396267 h 608062"/>
                  <a:gd name="connsiteX51" fmla="*/ 61202 w 447102"/>
                  <a:gd name="connsiteY51" fmla="*/ 396267 h 608062"/>
                  <a:gd name="connsiteX52" fmla="*/ 61202 w 447102"/>
                  <a:gd name="connsiteY52" fmla="*/ 577687 h 608062"/>
                  <a:gd name="connsiteX53" fmla="*/ 30786 w 447102"/>
                  <a:gd name="connsiteY53" fmla="*/ 608062 h 608062"/>
                  <a:gd name="connsiteX54" fmla="*/ 277 w 447102"/>
                  <a:gd name="connsiteY54" fmla="*/ 577687 h 608062"/>
                  <a:gd name="connsiteX55" fmla="*/ 0 w 447102"/>
                  <a:gd name="connsiteY55" fmla="*/ 181066 h 608062"/>
                  <a:gd name="connsiteX56" fmla="*/ 51156 w 447102"/>
                  <a:gd name="connsiteY56" fmla="*/ 129981 h 608062"/>
                  <a:gd name="connsiteX57" fmla="*/ 385040 w 447102"/>
                  <a:gd name="connsiteY57" fmla="*/ 0 h 608062"/>
                  <a:gd name="connsiteX58" fmla="*/ 444421 w 447102"/>
                  <a:gd name="connsiteY58" fmla="*/ 59275 h 608062"/>
                  <a:gd name="connsiteX59" fmla="*/ 385040 w 447102"/>
                  <a:gd name="connsiteY59" fmla="*/ 118550 h 608062"/>
                  <a:gd name="connsiteX60" fmla="*/ 325659 w 447102"/>
                  <a:gd name="connsiteY60" fmla="*/ 59275 h 608062"/>
                  <a:gd name="connsiteX61" fmla="*/ 385040 w 447102"/>
                  <a:gd name="connsiteY61" fmla="*/ 0 h 608062"/>
                  <a:gd name="connsiteX62" fmla="*/ 62097 w 447102"/>
                  <a:gd name="connsiteY62" fmla="*/ 0 h 608062"/>
                  <a:gd name="connsiteX63" fmla="*/ 121513 w 447102"/>
                  <a:gd name="connsiteY63" fmla="*/ 59275 h 608062"/>
                  <a:gd name="connsiteX64" fmla="*/ 62097 w 447102"/>
                  <a:gd name="connsiteY64" fmla="*/ 118550 h 608062"/>
                  <a:gd name="connsiteX65" fmla="*/ 2681 w 447102"/>
                  <a:gd name="connsiteY65" fmla="*/ 59275 h 608062"/>
                  <a:gd name="connsiteX66" fmla="*/ 62097 w 447102"/>
                  <a:gd name="connsiteY66" fmla="*/ 0 h 608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447102" h="608062">
                    <a:moveTo>
                      <a:pt x="374083" y="129981"/>
                    </a:moveTo>
                    <a:lnTo>
                      <a:pt x="395933" y="129981"/>
                    </a:lnTo>
                    <a:cubicBezTo>
                      <a:pt x="424238" y="129981"/>
                      <a:pt x="447102" y="152900"/>
                      <a:pt x="447102" y="181066"/>
                    </a:cubicBezTo>
                    <a:cubicBezTo>
                      <a:pt x="447102" y="321802"/>
                      <a:pt x="446826" y="577687"/>
                      <a:pt x="446826" y="577687"/>
                    </a:cubicBezTo>
                    <a:cubicBezTo>
                      <a:pt x="446826" y="594439"/>
                      <a:pt x="433181" y="608062"/>
                      <a:pt x="416401" y="608062"/>
                    </a:cubicBezTo>
                    <a:cubicBezTo>
                      <a:pt x="399529" y="608062"/>
                      <a:pt x="385884" y="594439"/>
                      <a:pt x="385884" y="577687"/>
                    </a:cubicBezTo>
                    <a:lnTo>
                      <a:pt x="385884" y="396267"/>
                    </a:lnTo>
                    <a:lnTo>
                      <a:pt x="365601" y="396267"/>
                    </a:lnTo>
                    <a:lnTo>
                      <a:pt x="365601" y="577687"/>
                    </a:lnTo>
                    <a:cubicBezTo>
                      <a:pt x="365601" y="586431"/>
                      <a:pt x="367998" y="594531"/>
                      <a:pt x="371962" y="601803"/>
                    </a:cubicBezTo>
                    <a:cubicBezTo>
                      <a:pt x="366799" y="605669"/>
                      <a:pt x="360438" y="608062"/>
                      <a:pt x="353523" y="608062"/>
                    </a:cubicBezTo>
                    <a:cubicBezTo>
                      <a:pt x="336651" y="608062"/>
                      <a:pt x="323006" y="594439"/>
                      <a:pt x="323006" y="577687"/>
                    </a:cubicBezTo>
                    <a:lnTo>
                      <a:pt x="323006" y="280198"/>
                    </a:lnTo>
                    <a:lnTo>
                      <a:pt x="332226" y="276332"/>
                    </a:lnTo>
                    <a:lnTo>
                      <a:pt x="335729" y="274768"/>
                    </a:lnTo>
                    <a:cubicBezTo>
                      <a:pt x="338772" y="273479"/>
                      <a:pt x="341538" y="271546"/>
                      <a:pt x="343750" y="268877"/>
                    </a:cubicBezTo>
                    <a:lnTo>
                      <a:pt x="421933" y="176464"/>
                    </a:lnTo>
                    <a:cubicBezTo>
                      <a:pt x="422025" y="176372"/>
                      <a:pt x="422025" y="176280"/>
                      <a:pt x="422117" y="176188"/>
                    </a:cubicBezTo>
                    <a:cubicBezTo>
                      <a:pt x="422025" y="176188"/>
                      <a:pt x="422025" y="176372"/>
                      <a:pt x="421933" y="176372"/>
                    </a:cubicBezTo>
                    <a:lnTo>
                      <a:pt x="333425" y="257647"/>
                    </a:lnTo>
                    <a:cubicBezTo>
                      <a:pt x="331304" y="259580"/>
                      <a:pt x="328907" y="261145"/>
                      <a:pt x="326233" y="262342"/>
                    </a:cubicBezTo>
                    <a:lnTo>
                      <a:pt x="234775" y="301184"/>
                    </a:lnTo>
                    <a:cubicBezTo>
                      <a:pt x="231548" y="302565"/>
                      <a:pt x="228137" y="303209"/>
                      <a:pt x="224818" y="303209"/>
                    </a:cubicBezTo>
                    <a:cubicBezTo>
                      <a:pt x="214953" y="303209"/>
                      <a:pt x="205549" y="297411"/>
                      <a:pt x="201400" y="287746"/>
                    </a:cubicBezTo>
                    <a:cubicBezTo>
                      <a:pt x="195960" y="274860"/>
                      <a:pt x="201953" y="259948"/>
                      <a:pt x="214860" y="254518"/>
                    </a:cubicBezTo>
                    <a:lnTo>
                      <a:pt x="302262" y="217332"/>
                    </a:lnTo>
                    <a:lnTo>
                      <a:pt x="387544" y="139093"/>
                    </a:lnTo>
                    <a:lnTo>
                      <a:pt x="323006" y="184840"/>
                    </a:lnTo>
                    <a:lnTo>
                      <a:pt x="323006" y="181066"/>
                    </a:lnTo>
                    <a:cubicBezTo>
                      <a:pt x="323006" y="152900"/>
                      <a:pt x="345871" y="129981"/>
                      <a:pt x="374083" y="129981"/>
                    </a:cubicBezTo>
                    <a:close/>
                    <a:moveTo>
                      <a:pt x="51156" y="129981"/>
                    </a:moveTo>
                    <a:lnTo>
                      <a:pt x="73000" y="129981"/>
                    </a:lnTo>
                    <a:cubicBezTo>
                      <a:pt x="101205" y="129981"/>
                      <a:pt x="124156" y="152900"/>
                      <a:pt x="124156" y="181066"/>
                    </a:cubicBezTo>
                    <a:lnTo>
                      <a:pt x="124156" y="190639"/>
                    </a:lnTo>
                    <a:lnTo>
                      <a:pt x="68945" y="148022"/>
                    </a:lnTo>
                    <a:lnTo>
                      <a:pt x="136691" y="213374"/>
                    </a:lnTo>
                    <a:lnTo>
                      <a:pt x="198077" y="247522"/>
                    </a:lnTo>
                    <a:cubicBezTo>
                      <a:pt x="185265" y="258752"/>
                      <a:pt x="180380" y="277161"/>
                      <a:pt x="187385" y="293729"/>
                    </a:cubicBezTo>
                    <a:cubicBezTo>
                      <a:pt x="188860" y="297042"/>
                      <a:pt x="190704" y="299896"/>
                      <a:pt x="192823" y="302657"/>
                    </a:cubicBezTo>
                    <a:lnTo>
                      <a:pt x="109132" y="256082"/>
                    </a:lnTo>
                    <a:cubicBezTo>
                      <a:pt x="107196" y="254978"/>
                      <a:pt x="105445" y="253689"/>
                      <a:pt x="103786" y="252125"/>
                    </a:cubicBezTo>
                    <a:lnTo>
                      <a:pt x="33643" y="184564"/>
                    </a:lnTo>
                    <a:lnTo>
                      <a:pt x="96320" y="259856"/>
                    </a:lnTo>
                    <a:cubicBezTo>
                      <a:pt x="96596" y="260224"/>
                      <a:pt x="96965" y="260593"/>
                      <a:pt x="97334" y="260869"/>
                    </a:cubicBezTo>
                    <a:lnTo>
                      <a:pt x="103878" y="265471"/>
                    </a:lnTo>
                    <a:lnTo>
                      <a:pt x="124156" y="279830"/>
                    </a:lnTo>
                    <a:lnTo>
                      <a:pt x="124063" y="577687"/>
                    </a:lnTo>
                    <a:cubicBezTo>
                      <a:pt x="124063" y="594439"/>
                      <a:pt x="110422" y="608062"/>
                      <a:pt x="93647" y="608062"/>
                    </a:cubicBezTo>
                    <a:cubicBezTo>
                      <a:pt x="86642" y="608062"/>
                      <a:pt x="80282" y="605669"/>
                      <a:pt x="75212" y="601803"/>
                    </a:cubicBezTo>
                    <a:cubicBezTo>
                      <a:pt x="79084" y="594531"/>
                      <a:pt x="81572" y="586431"/>
                      <a:pt x="81572" y="577687"/>
                    </a:cubicBezTo>
                    <a:lnTo>
                      <a:pt x="81572" y="396267"/>
                    </a:lnTo>
                    <a:lnTo>
                      <a:pt x="61202" y="396267"/>
                    </a:lnTo>
                    <a:lnTo>
                      <a:pt x="61202" y="577687"/>
                    </a:lnTo>
                    <a:cubicBezTo>
                      <a:pt x="61202" y="594439"/>
                      <a:pt x="47561" y="608062"/>
                      <a:pt x="30786" y="608062"/>
                    </a:cubicBezTo>
                    <a:cubicBezTo>
                      <a:pt x="13918" y="608062"/>
                      <a:pt x="277" y="594439"/>
                      <a:pt x="277" y="577687"/>
                    </a:cubicBezTo>
                    <a:cubicBezTo>
                      <a:pt x="277" y="577687"/>
                      <a:pt x="0" y="326313"/>
                      <a:pt x="0" y="181066"/>
                    </a:cubicBezTo>
                    <a:cubicBezTo>
                      <a:pt x="0" y="152900"/>
                      <a:pt x="22951" y="129981"/>
                      <a:pt x="51156" y="129981"/>
                    </a:cubicBezTo>
                    <a:close/>
                    <a:moveTo>
                      <a:pt x="385040" y="0"/>
                    </a:moveTo>
                    <a:cubicBezTo>
                      <a:pt x="417835" y="0"/>
                      <a:pt x="444421" y="26538"/>
                      <a:pt x="444421" y="59275"/>
                    </a:cubicBezTo>
                    <a:cubicBezTo>
                      <a:pt x="444421" y="92012"/>
                      <a:pt x="417835" y="118550"/>
                      <a:pt x="385040" y="118550"/>
                    </a:cubicBezTo>
                    <a:cubicBezTo>
                      <a:pt x="352245" y="118550"/>
                      <a:pt x="325659" y="92012"/>
                      <a:pt x="325659" y="59275"/>
                    </a:cubicBezTo>
                    <a:cubicBezTo>
                      <a:pt x="325659" y="26538"/>
                      <a:pt x="352245" y="0"/>
                      <a:pt x="385040" y="0"/>
                    </a:cubicBezTo>
                    <a:close/>
                    <a:moveTo>
                      <a:pt x="62097" y="0"/>
                    </a:moveTo>
                    <a:cubicBezTo>
                      <a:pt x="94912" y="0"/>
                      <a:pt x="121513" y="26538"/>
                      <a:pt x="121513" y="59275"/>
                    </a:cubicBezTo>
                    <a:cubicBezTo>
                      <a:pt x="121513" y="92012"/>
                      <a:pt x="94912" y="118550"/>
                      <a:pt x="62097" y="118550"/>
                    </a:cubicBezTo>
                    <a:cubicBezTo>
                      <a:pt x="29282" y="118550"/>
                      <a:pt x="2681" y="92012"/>
                      <a:pt x="2681" y="59275"/>
                    </a:cubicBezTo>
                    <a:cubicBezTo>
                      <a:pt x="2681" y="26538"/>
                      <a:pt x="29282" y="0"/>
                      <a:pt x="62097" y="0"/>
                    </a:cubicBezTo>
                    <a:close/>
                  </a:path>
                </a:pathLst>
              </a:custGeom>
              <a:grpFill/>
              <a:ln>
                <a:noFill/>
              </a:ln>
              <a:effectLst/>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218565"/>
                <a:endParaRPr>
                  <a:solidFill>
                    <a:srgbClr val="000000"/>
                  </a:solidFill>
                  <a:cs typeface="+mn-ea"/>
                  <a:sym typeface="+mn-lt"/>
                </a:endParaRPr>
              </a:p>
            </p:txBody>
          </p:sp>
          <p:sp>
            <p:nvSpPr>
              <p:cNvPr id="157" name="Freeform: Shape 90"/>
              <p:cNvSpPr/>
              <p:nvPr/>
            </p:nvSpPr>
            <p:spPr bwMode="auto">
              <a:xfrm>
                <a:off x="11221244" y="513142"/>
                <a:ext cx="87313" cy="88106"/>
              </a:xfrm>
              <a:custGeom>
                <a:avLst/>
                <a:gdLst>
                  <a:gd name="T0" fmla="*/ 10740 w 21481"/>
                  <a:gd name="T1" fmla="+- 0 10860 120"/>
                  <a:gd name="T2" fmla="*/ 10860 h 21480"/>
                  <a:gd name="T3" fmla="*/ 10740 w 21481"/>
                  <a:gd name="T4" fmla="+- 0 10860 120"/>
                  <a:gd name="T5" fmla="*/ 10860 h 21480"/>
                  <a:gd name="T6" fmla="*/ 10740 w 21481"/>
                  <a:gd name="T7" fmla="+- 0 10860 120"/>
                  <a:gd name="T8" fmla="*/ 10860 h 21480"/>
                  <a:gd name="T9" fmla="*/ 10740 w 21481"/>
                  <a:gd name="T10" fmla="+- 0 10860 120"/>
                  <a:gd name="T11" fmla="*/ 10860 h 21480"/>
                </a:gdLst>
                <a:ahLst/>
                <a:cxnLst>
                  <a:cxn ang="0">
                    <a:pos x="T0" y="T2"/>
                  </a:cxn>
                  <a:cxn ang="0">
                    <a:pos x="T3" y="T5"/>
                  </a:cxn>
                  <a:cxn ang="0">
                    <a:pos x="T6" y="T8"/>
                  </a:cxn>
                  <a:cxn ang="0">
                    <a:pos x="T9" y="T11"/>
                  </a:cxn>
                </a:cxnLst>
                <a:rect l="0" t="0" r="r" b="b"/>
                <a:pathLst>
                  <a:path w="21481" h="21480">
                    <a:moveTo>
                      <a:pt x="21127" y="346"/>
                    </a:moveTo>
                    <a:cubicBezTo>
                      <a:pt x="20697" y="-82"/>
                      <a:pt x="20002" y="-120"/>
                      <a:pt x="19516" y="270"/>
                    </a:cubicBezTo>
                    <a:lnTo>
                      <a:pt x="1055" y="15432"/>
                    </a:lnTo>
                    <a:cubicBezTo>
                      <a:pt x="375" y="16113"/>
                      <a:pt x="0" y="17012"/>
                      <a:pt x="0" y="17972"/>
                    </a:cubicBezTo>
                    <a:cubicBezTo>
                      <a:pt x="0" y="18902"/>
                      <a:pt x="361" y="19783"/>
                      <a:pt x="1027" y="20446"/>
                    </a:cubicBezTo>
                    <a:cubicBezTo>
                      <a:pt x="1694" y="21103"/>
                      <a:pt x="2583" y="21473"/>
                      <a:pt x="3542" y="21479"/>
                    </a:cubicBezTo>
                    <a:cubicBezTo>
                      <a:pt x="4431" y="21473"/>
                      <a:pt x="5354" y="21144"/>
                      <a:pt x="6028" y="20495"/>
                    </a:cubicBezTo>
                    <a:lnTo>
                      <a:pt x="12598" y="12627"/>
                    </a:lnTo>
                    <a:lnTo>
                      <a:pt x="21224" y="1935"/>
                    </a:lnTo>
                    <a:cubicBezTo>
                      <a:pt x="21600" y="1462"/>
                      <a:pt x="21558" y="771"/>
                      <a:pt x="21127" y="346"/>
                    </a:cubicBezTo>
                  </a:path>
                </a:pathLst>
              </a:custGeom>
              <a:grpFill/>
              <a:ln>
                <a:noFill/>
              </a:ln>
              <a:effectLst/>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218565"/>
                <a:endParaRPr>
                  <a:solidFill>
                    <a:srgbClr val="000000"/>
                  </a:solidFill>
                  <a:cs typeface="+mn-ea"/>
                  <a:sym typeface="+mn-lt"/>
                </a:endParaRPr>
              </a:p>
            </p:txBody>
          </p:sp>
        </p:grpSp>
      </p:grpSp>
      <p:grpSp>
        <p:nvGrpSpPr>
          <p:cNvPr id="74" name="组合 73"/>
          <p:cNvGrpSpPr/>
          <p:nvPr/>
        </p:nvGrpSpPr>
        <p:grpSpPr>
          <a:xfrm>
            <a:off x="667237" y="2165334"/>
            <a:ext cx="2915788" cy="894893"/>
            <a:chOff x="1023085" y="4490740"/>
            <a:chExt cx="2915788" cy="1635136"/>
          </a:xfrm>
        </p:grpSpPr>
        <p:sp>
          <p:nvSpPr>
            <p:cNvPr id="75" name="Rectangle 26"/>
            <p:cNvSpPr/>
            <p:nvPr/>
          </p:nvSpPr>
          <p:spPr>
            <a:xfrm>
              <a:off x="1023085" y="4490740"/>
              <a:ext cx="2457329" cy="246221"/>
            </a:xfrm>
            <a:prstGeom prst="rect">
              <a:avLst/>
            </a:prstGeom>
          </p:spPr>
          <p:txBody>
            <a:bodyPr wrap="none" lIns="72000" tIns="0" rIns="72000" bIns="0">
              <a:noAutofit/>
            </a:bodyPr>
            <a:lstStyle/>
            <a:p>
              <a:pPr algn="r" defTabSz="1217930">
                <a:defRPr/>
              </a:pPr>
              <a:r>
                <a:rPr lang="zh-CN" altLang="en-US" sz="2400" b="1" dirty="0">
                  <a:solidFill>
                    <a:schemeClr val="tx1">
                      <a:lumMod val="75000"/>
                      <a:lumOff val="25000"/>
                    </a:schemeClr>
                  </a:solidFill>
                  <a:cs typeface="+mn-ea"/>
                  <a:sym typeface="+mn-lt"/>
                </a:rPr>
                <a:t>输入标题文本</a:t>
              </a:r>
              <a:endParaRPr lang="zh-CN" altLang="en-US" sz="2400" b="1" dirty="0">
                <a:solidFill>
                  <a:schemeClr val="tx1">
                    <a:lumMod val="75000"/>
                    <a:lumOff val="25000"/>
                  </a:schemeClr>
                </a:solidFill>
                <a:cs typeface="+mn-ea"/>
                <a:sym typeface="+mn-lt"/>
              </a:endParaRPr>
            </a:p>
          </p:txBody>
        </p:sp>
        <p:sp>
          <p:nvSpPr>
            <p:cNvPr id="76" name="2"/>
            <p:cNvSpPr/>
            <p:nvPr/>
          </p:nvSpPr>
          <p:spPr bwMode="auto">
            <a:xfrm>
              <a:off x="1447877" y="5207772"/>
              <a:ext cx="2490996" cy="918104"/>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121920" tIns="60960" rIns="121920" bIns="60960" anchor="t"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nSpc>
                  <a:spcPct val="120000"/>
                </a:lnSpc>
                <a:spcBef>
                  <a:spcPct val="0"/>
                </a:spcBef>
              </a:pPr>
              <a:r>
                <a:rPr lang="zh-CN" altLang="en-US" sz="1600" dirty="0">
                  <a:cs typeface="+mn-ea"/>
                  <a:sym typeface="+mn-lt"/>
                </a:rPr>
                <a:t>请在此处输入内容</a:t>
              </a:r>
              <a:endParaRPr lang="zh-CN" altLang="en-US" sz="1600" dirty="0">
                <a:cs typeface="+mn-ea"/>
                <a:sym typeface="+mn-lt"/>
              </a:endParaRPr>
            </a:p>
          </p:txBody>
        </p:sp>
      </p:grpSp>
      <p:grpSp>
        <p:nvGrpSpPr>
          <p:cNvPr id="77" name="组合 76"/>
          <p:cNvGrpSpPr/>
          <p:nvPr/>
        </p:nvGrpSpPr>
        <p:grpSpPr>
          <a:xfrm>
            <a:off x="667237" y="3329199"/>
            <a:ext cx="2915788" cy="894893"/>
            <a:chOff x="1023085" y="4490740"/>
            <a:chExt cx="2915788" cy="1635136"/>
          </a:xfrm>
        </p:grpSpPr>
        <p:sp>
          <p:nvSpPr>
            <p:cNvPr id="78" name="Rectangle 26"/>
            <p:cNvSpPr/>
            <p:nvPr/>
          </p:nvSpPr>
          <p:spPr>
            <a:xfrm>
              <a:off x="1023085" y="4490740"/>
              <a:ext cx="2457329" cy="246221"/>
            </a:xfrm>
            <a:prstGeom prst="rect">
              <a:avLst/>
            </a:prstGeom>
          </p:spPr>
          <p:txBody>
            <a:bodyPr wrap="none" lIns="72000" tIns="0" rIns="72000" bIns="0">
              <a:noAutofit/>
            </a:bodyPr>
            <a:lstStyle/>
            <a:p>
              <a:pPr algn="r" defTabSz="1217930">
                <a:defRPr/>
              </a:pPr>
              <a:r>
                <a:rPr lang="zh-CN" altLang="en-US" sz="2400" b="1" dirty="0">
                  <a:solidFill>
                    <a:schemeClr val="tx1">
                      <a:lumMod val="75000"/>
                      <a:lumOff val="25000"/>
                    </a:schemeClr>
                  </a:solidFill>
                  <a:cs typeface="+mn-ea"/>
                  <a:sym typeface="+mn-lt"/>
                </a:rPr>
                <a:t>输入标题文本</a:t>
              </a:r>
              <a:endParaRPr lang="zh-CN" altLang="en-US" sz="2400" b="1" dirty="0">
                <a:solidFill>
                  <a:schemeClr val="tx1">
                    <a:lumMod val="75000"/>
                    <a:lumOff val="25000"/>
                  </a:schemeClr>
                </a:solidFill>
                <a:cs typeface="+mn-ea"/>
                <a:sym typeface="+mn-lt"/>
              </a:endParaRPr>
            </a:p>
          </p:txBody>
        </p:sp>
        <p:sp>
          <p:nvSpPr>
            <p:cNvPr id="79" name="2"/>
            <p:cNvSpPr/>
            <p:nvPr/>
          </p:nvSpPr>
          <p:spPr bwMode="auto">
            <a:xfrm>
              <a:off x="1447877" y="5207772"/>
              <a:ext cx="2490996" cy="918104"/>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121920" tIns="60960" rIns="121920" bIns="60960" anchor="t"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nSpc>
                  <a:spcPct val="120000"/>
                </a:lnSpc>
                <a:spcBef>
                  <a:spcPct val="0"/>
                </a:spcBef>
              </a:pPr>
              <a:r>
                <a:rPr lang="zh-CN" altLang="en-US" sz="1600" dirty="0">
                  <a:cs typeface="+mn-ea"/>
                  <a:sym typeface="+mn-lt"/>
                </a:rPr>
                <a:t>请在此处输入内容</a:t>
              </a:r>
              <a:endParaRPr lang="zh-CN" altLang="en-US" sz="1600" dirty="0">
                <a:cs typeface="+mn-ea"/>
                <a:sym typeface="+mn-lt"/>
              </a:endParaRPr>
            </a:p>
          </p:txBody>
        </p:sp>
      </p:grpSp>
      <p:grpSp>
        <p:nvGrpSpPr>
          <p:cNvPr id="80" name="组合 79"/>
          <p:cNvGrpSpPr/>
          <p:nvPr/>
        </p:nvGrpSpPr>
        <p:grpSpPr>
          <a:xfrm>
            <a:off x="667237" y="4493064"/>
            <a:ext cx="2915788" cy="894893"/>
            <a:chOff x="1023085" y="4490740"/>
            <a:chExt cx="2915788" cy="1635136"/>
          </a:xfrm>
        </p:grpSpPr>
        <p:sp>
          <p:nvSpPr>
            <p:cNvPr id="81" name="Rectangle 26"/>
            <p:cNvSpPr/>
            <p:nvPr/>
          </p:nvSpPr>
          <p:spPr>
            <a:xfrm>
              <a:off x="1023085" y="4490740"/>
              <a:ext cx="2457329" cy="246221"/>
            </a:xfrm>
            <a:prstGeom prst="rect">
              <a:avLst/>
            </a:prstGeom>
          </p:spPr>
          <p:txBody>
            <a:bodyPr wrap="none" lIns="72000" tIns="0" rIns="72000" bIns="0">
              <a:noAutofit/>
            </a:bodyPr>
            <a:lstStyle/>
            <a:p>
              <a:pPr algn="r" defTabSz="1217930">
                <a:defRPr/>
              </a:pPr>
              <a:r>
                <a:rPr lang="zh-CN" altLang="en-US" sz="2400" b="1" dirty="0">
                  <a:solidFill>
                    <a:schemeClr val="tx1">
                      <a:lumMod val="75000"/>
                      <a:lumOff val="25000"/>
                    </a:schemeClr>
                  </a:solidFill>
                  <a:cs typeface="+mn-ea"/>
                  <a:sym typeface="+mn-lt"/>
                </a:rPr>
                <a:t>输入标题文本</a:t>
              </a:r>
              <a:endParaRPr lang="zh-CN" altLang="en-US" sz="2400" b="1" dirty="0">
                <a:solidFill>
                  <a:schemeClr val="tx1">
                    <a:lumMod val="75000"/>
                    <a:lumOff val="25000"/>
                  </a:schemeClr>
                </a:solidFill>
                <a:cs typeface="+mn-ea"/>
                <a:sym typeface="+mn-lt"/>
              </a:endParaRPr>
            </a:p>
          </p:txBody>
        </p:sp>
        <p:sp>
          <p:nvSpPr>
            <p:cNvPr id="82" name="2"/>
            <p:cNvSpPr/>
            <p:nvPr/>
          </p:nvSpPr>
          <p:spPr bwMode="auto">
            <a:xfrm>
              <a:off x="1447877" y="5207772"/>
              <a:ext cx="2490996" cy="918104"/>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121920" tIns="60960" rIns="121920" bIns="60960" anchor="t"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nSpc>
                  <a:spcPct val="120000"/>
                </a:lnSpc>
                <a:spcBef>
                  <a:spcPct val="0"/>
                </a:spcBef>
              </a:pPr>
              <a:r>
                <a:rPr lang="zh-CN" altLang="en-US" sz="1600" dirty="0">
                  <a:cs typeface="+mn-ea"/>
                  <a:sym typeface="+mn-lt"/>
                </a:rPr>
                <a:t>请在此处输入内容</a:t>
              </a:r>
              <a:endParaRPr lang="zh-CN" altLang="en-US" sz="1600" dirty="0">
                <a:cs typeface="+mn-ea"/>
                <a:sym typeface="+mn-lt"/>
              </a:endParaRPr>
            </a:p>
          </p:txBody>
        </p:sp>
      </p:grpSp>
      <p:grpSp>
        <p:nvGrpSpPr>
          <p:cNvPr id="83" name="组合 82"/>
          <p:cNvGrpSpPr/>
          <p:nvPr/>
        </p:nvGrpSpPr>
        <p:grpSpPr>
          <a:xfrm>
            <a:off x="8907210" y="2191238"/>
            <a:ext cx="2915788" cy="894893"/>
            <a:chOff x="1023085" y="4490740"/>
            <a:chExt cx="2915788" cy="1635136"/>
          </a:xfrm>
        </p:grpSpPr>
        <p:sp>
          <p:nvSpPr>
            <p:cNvPr id="84" name="Rectangle 26"/>
            <p:cNvSpPr/>
            <p:nvPr/>
          </p:nvSpPr>
          <p:spPr>
            <a:xfrm>
              <a:off x="1023085" y="4490740"/>
              <a:ext cx="2457329" cy="246221"/>
            </a:xfrm>
            <a:prstGeom prst="rect">
              <a:avLst/>
            </a:prstGeom>
          </p:spPr>
          <p:txBody>
            <a:bodyPr wrap="none" lIns="72000" tIns="0" rIns="72000" bIns="0">
              <a:noAutofit/>
            </a:bodyPr>
            <a:lstStyle/>
            <a:p>
              <a:pPr algn="r" defTabSz="1217930">
                <a:defRPr/>
              </a:pPr>
              <a:r>
                <a:rPr lang="zh-CN" altLang="en-US" sz="2400" b="1" dirty="0">
                  <a:solidFill>
                    <a:schemeClr val="tx1">
                      <a:lumMod val="75000"/>
                      <a:lumOff val="25000"/>
                    </a:schemeClr>
                  </a:solidFill>
                  <a:cs typeface="+mn-ea"/>
                  <a:sym typeface="+mn-lt"/>
                </a:rPr>
                <a:t>输入标题文本</a:t>
              </a:r>
              <a:endParaRPr lang="zh-CN" altLang="en-US" sz="2400" b="1" dirty="0">
                <a:solidFill>
                  <a:schemeClr val="tx1">
                    <a:lumMod val="75000"/>
                    <a:lumOff val="25000"/>
                  </a:schemeClr>
                </a:solidFill>
                <a:cs typeface="+mn-ea"/>
                <a:sym typeface="+mn-lt"/>
              </a:endParaRPr>
            </a:p>
          </p:txBody>
        </p:sp>
        <p:sp>
          <p:nvSpPr>
            <p:cNvPr id="85" name="2"/>
            <p:cNvSpPr/>
            <p:nvPr/>
          </p:nvSpPr>
          <p:spPr bwMode="auto">
            <a:xfrm>
              <a:off x="1447877" y="5207772"/>
              <a:ext cx="2490996" cy="918104"/>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121920" tIns="60960" rIns="121920" bIns="60960" anchor="t"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nSpc>
                  <a:spcPct val="120000"/>
                </a:lnSpc>
                <a:spcBef>
                  <a:spcPct val="0"/>
                </a:spcBef>
              </a:pPr>
              <a:r>
                <a:rPr lang="zh-CN" altLang="en-US" sz="1600" dirty="0">
                  <a:cs typeface="+mn-ea"/>
                  <a:sym typeface="+mn-lt"/>
                </a:rPr>
                <a:t>请在此处输入内容</a:t>
              </a:r>
              <a:endParaRPr lang="zh-CN" altLang="en-US" sz="1600" dirty="0">
                <a:cs typeface="+mn-ea"/>
                <a:sym typeface="+mn-lt"/>
              </a:endParaRPr>
            </a:p>
          </p:txBody>
        </p:sp>
      </p:grpSp>
      <p:grpSp>
        <p:nvGrpSpPr>
          <p:cNvPr id="86" name="组合 85"/>
          <p:cNvGrpSpPr/>
          <p:nvPr/>
        </p:nvGrpSpPr>
        <p:grpSpPr>
          <a:xfrm>
            <a:off x="8907210" y="3355103"/>
            <a:ext cx="2915788" cy="894893"/>
            <a:chOff x="1023085" y="4490740"/>
            <a:chExt cx="2915788" cy="1635136"/>
          </a:xfrm>
        </p:grpSpPr>
        <p:sp>
          <p:nvSpPr>
            <p:cNvPr id="87" name="Rectangle 26"/>
            <p:cNvSpPr/>
            <p:nvPr/>
          </p:nvSpPr>
          <p:spPr>
            <a:xfrm>
              <a:off x="1023085" y="4490740"/>
              <a:ext cx="2457329" cy="246221"/>
            </a:xfrm>
            <a:prstGeom prst="rect">
              <a:avLst/>
            </a:prstGeom>
          </p:spPr>
          <p:txBody>
            <a:bodyPr wrap="none" lIns="72000" tIns="0" rIns="72000" bIns="0">
              <a:noAutofit/>
            </a:bodyPr>
            <a:lstStyle/>
            <a:p>
              <a:pPr algn="r" defTabSz="1217930">
                <a:defRPr/>
              </a:pPr>
              <a:r>
                <a:rPr lang="zh-CN" altLang="en-US" sz="2400" b="1" dirty="0">
                  <a:solidFill>
                    <a:schemeClr val="tx1">
                      <a:lumMod val="75000"/>
                      <a:lumOff val="25000"/>
                    </a:schemeClr>
                  </a:solidFill>
                  <a:cs typeface="+mn-ea"/>
                  <a:sym typeface="+mn-lt"/>
                </a:rPr>
                <a:t>输入标题文本</a:t>
              </a:r>
              <a:endParaRPr lang="zh-CN" altLang="en-US" sz="2400" b="1" dirty="0">
                <a:solidFill>
                  <a:schemeClr val="tx1">
                    <a:lumMod val="75000"/>
                    <a:lumOff val="25000"/>
                  </a:schemeClr>
                </a:solidFill>
                <a:cs typeface="+mn-ea"/>
                <a:sym typeface="+mn-lt"/>
              </a:endParaRPr>
            </a:p>
          </p:txBody>
        </p:sp>
        <p:sp>
          <p:nvSpPr>
            <p:cNvPr id="88" name="2"/>
            <p:cNvSpPr/>
            <p:nvPr/>
          </p:nvSpPr>
          <p:spPr bwMode="auto">
            <a:xfrm>
              <a:off x="1447877" y="5207772"/>
              <a:ext cx="2490996" cy="918104"/>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121920" tIns="60960" rIns="121920" bIns="60960" anchor="t"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nSpc>
                  <a:spcPct val="120000"/>
                </a:lnSpc>
                <a:spcBef>
                  <a:spcPct val="0"/>
                </a:spcBef>
              </a:pPr>
              <a:r>
                <a:rPr lang="zh-CN" altLang="en-US" sz="1600" dirty="0">
                  <a:cs typeface="+mn-ea"/>
                  <a:sym typeface="+mn-lt"/>
                </a:rPr>
                <a:t>请在此处输入内容</a:t>
              </a:r>
              <a:endParaRPr lang="zh-CN" altLang="en-US" sz="1600" dirty="0">
                <a:cs typeface="+mn-ea"/>
                <a:sym typeface="+mn-lt"/>
              </a:endParaRPr>
            </a:p>
          </p:txBody>
        </p:sp>
      </p:grpSp>
      <p:grpSp>
        <p:nvGrpSpPr>
          <p:cNvPr id="89" name="组合 88"/>
          <p:cNvGrpSpPr/>
          <p:nvPr/>
        </p:nvGrpSpPr>
        <p:grpSpPr>
          <a:xfrm>
            <a:off x="8907210" y="4518968"/>
            <a:ext cx="2915788" cy="894893"/>
            <a:chOff x="1023085" y="4490740"/>
            <a:chExt cx="2915788" cy="1635136"/>
          </a:xfrm>
        </p:grpSpPr>
        <p:sp>
          <p:nvSpPr>
            <p:cNvPr id="142" name="Rectangle 26"/>
            <p:cNvSpPr/>
            <p:nvPr/>
          </p:nvSpPr>
          <p:spPr>
            <a:xfrm>
              <a:off x="1023085" y="4490740"/>
              <a:ext cx="2457329" cy="246221"/>
            </a:xfrm>
            <a:prstGeom prst="rect">
              <a:avLst/>
            </a:prstGeom>
          </p:spPr>
          <p:txBody>
            <a:bodyPr wrap="none" lIns="72000" tIns="0" rIns="72000" bIns="0">
              <a:noAutofit/>
            </a:bodyPr>
            <a:lstStyle/>
            <a:p>
              <a:pPr algn="r" defTabSz="1217930">
                <a:defRPr/>
              </a:pPr>
              <a:r>
                <a:rPr lang="zh-CN" altLang="en-US" sz="2400" b="1" dirty="0">
                  <a:solidFill>
                    <a:schemeClr val="tx1">
                      <a:lumMod val="75000"/>
                      <a:lumOff val="25000"/>
                    </a:schemeClr>
                  </a:solidFill>
                  <a:cs typeface="+mn-ea"/>
                  <a:sym typeface="+mn-lt"/>
                </a:rPr>
                <a:t>输入标题文本</a:t>
              </a:r>
              <a:endParaRPr lang="zh-CN" altLang="en-US" sz="2400" b="1" dirty="0">
                <a:solidFill>
                  <a:schemeClr val="tx1">
                    <a:lumMod val="75000"/>
                    <a:lumOff val="25000"/>
                  </a:schemeClr>
                </a:solidFill>
                <a:cs typeface="+mn-ea"/>
                <a:sym typeface="+mn-lt"/>
              </a:endParaRPr>
            </a:p>
          </p:txBody>
        </p:sp>
        <p:sp>
          <p:nvSpPr>
            <p:cNvPr id="162" name="2"/>
            <p:cNvSpPr/>
            <p:nvPr/>
          </p:nvSpPr>
          <p:spPr bwMode="auto">
            <a:xfrm>
              <a:off x="1447877" y="5207772"/>
              <a:ext cx="2490996" cy="918104"/>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121920" tIns="60960" rIns="121920" bIns="60960" anchor="t"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nSpc>
                  <a:spcPct val="120000"/>
                </a:lnSpc>
                <a:spcBef>
                  <a:spcPct val="0"/>
                </a:spcBef>
              </a:pPr>
              <a:r>
                <a:rPr lang="zh-CN" altLang="en-US" sz="1600" dirty="0">
                  <a:cs typeface="+mn-ea"/>
                  <a:sym typeface="+mn-lt"/>
                </a:rPr>
                <a:t>请在此处输入内容</a:t>
              </a:r>
              <a:endParaRPr lang="zh-CN" altLang="en-US" sz="1600" dirty="0">
                <a:cs typeface="+mn-ea"/>
                <a:sym typeface="+mn-lt"/>
              </a:endParaRPr>
            </a:p>
          </p:txBody>
        </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文本框 17"/>
          <p:cNvSpPr txBox="1"/>
          <p:nvPr/>
        </p:nvSpPr>
        <p:spPr>
          <a:xfrm>
            <a:off x="357325" y="253717"/>
            <a:ext cx="3027680" cy="583565"/>
          </a:xfrm>
          <a:prstGeom prst="rect">
            <a:avLst/>
          </a:prstGeom>
          <a:noFill/>
        </p:spPr>
        <p:txBody>
          <a:bodyPr wrap="none" rtlCol="0">
            <a:spAutoFit/>
          </a:bodyPr>
          <a:lstStyle/>
          <a:p>
            <a:r>
              <a:rPr lang="zh-CN" altLang="en-US" sz="3200" dirty="0">
                <a:solidFill>
                  <a:srgbClr val="2D3E50"/>
                </a:solidFill>
                <a:latin typeface="思源黑体 CN Heavy" panose="020B0A00000000000000" pitchFamily="34" charset="-122"/>
                <a:ea typeface="思源黑体 CN Heavy" panose="020B0A00000000000000" pitchFamily="34" charset="-122"/>
              </a:rPr>
              <a:t>在这里输入标题</a:t>
            </a:r>
            <a:endParaRPr lang="zh-CN" altLang="en-US" sz="3200" dirty="0">
              <a:solidFill>
                <a:srgbClr val="2D3E50"/>
              </a:solidFill>
              <a:latin typeface="思源黑体 CN Heavy" panose="020B0A00000000000000" pitchFamily="34" charset="-122"/>
              <a:ea typeface="思源黑体 CN Heavy" panose="020B0A00000000000000" pitchFamily="34" charset="-122"/>
            </a:endParaRPr>
          </a:p>
        </p:txBody>
      </p:sp>
      <p:sp>
        <p:nvSpPr>
          <p:cNvPr id="2" name="矩形 1"/>
          <p:cNvSpPr/>
          <p:nvPr/>
        </p:nvSpPr>
        <p:spPr>
          <a:xfrm>
            <a:off x="3414395" y="499745"/>
            <a:ext cx="2416175" cy="306705"/>
          </a:xfrm>
          <a:prstGeom prst="rect">
            <a:avLst/>
          </a:prstGeom>
        </p:spPr>
        <p:txBody>
          <a:bodyPr wrap="square">
            <a:spAutoFit/>
          </a:bodyPr>
          <a:lstStyle/>
          <a:p>
            <a:pPr algn="dist"/>
            <a:r>
              <a:rPr lang="zh-CN" altLang="en-US" sz="1400" dirty="0">
                <a:solidFill>
                  <a:schemeClr val="bg1">
                    <a:lumMod val="85000"/>
                  </a:schemeClr>
                </a:solidFill>
                <a:latin typeface="Songti SC"/>
              </a:rPr>
              <a:t>笃学</a:t>
            </a:r>
            <a:r>
              <a:rPr lang="en-US" altLang="zh-CN" sz="1400" dirty="0">
                <a:solidFill>
                  <a:schemeClr val="bg1">
                    <a:lumMod val="85000"/>
                  </a:schemeClr>
                </a:solidFill>
                <a:latin typeface="Songti SC"/>
              </a:rPr>
              <a:t> </a:t>
            </a:r>
            <a:r>
              <a:rPr lang="zh-CN" altLang="en-US" sz="1400" dirty="0">
                <a:solidFill>
                  <a:schemeClr val="bg1">
                    <a:lumMod val="85000"/>
                  </a:schemeClr>
                </a:solidFill>
                <a:latin typeface="Songti SC"/>
              </a:rPr>
              <a:t>重行</a:t>
            </a:r>
            <a:r>
              <a:rPr lang="en-US" altLang="zh-CN" sz="1400" dirty="0">
                <a:solidFill>
                  <a:schemeClr val="bg1">
                    <a:lumMod val="85000"/>
                  </a:schemeClr>
                </a:solidFill>
                <a:latin typeface="Songti SC"/>
              </a:rPr>
              <a:t> </a:t>
            </a:r>
            <a:r>
              <a:rPr lang="zh-CN" altLang="en-US" sz="1400" dirty="0">
                <a:solidFill>
                  <a:schemeClr val="bg1">
                    <a:lumMod val="85000"/>
                  </a:schemeClr>
                </a:solidFill>
                <a:latin typeface="Songti SC"/>
              </a:rPr>
              <a:t>修德</a:t>
            </a:r>
            <a:r>
              <a:rPr lang="en-US" altLang="zh-CN" sz="1400" dirty="0">
                <a:solidFill>
                  <a:schemeClr val="bg1">
                    <a:lumMod val="85000"/>
                  </a:schemeClr>
                </a:solidFill>
                <a:latin typeface="Songti SC"/>
              </a:rPr>
              <a:t> </a:t>
            </a:r>
            <a:r>
              <a:rPr lang="zh-CN" altLang="en-US" sz="1400" dirty="0">
                <a:solidFill>
                  <a:schemeClr val="bg1">
                    <a:lumMod val="85000"/>
                  </a:schemeClr>
                </a:solidFill>
                <a:latin typeface="Songti SC"/>
              </a:rPr>
              <a:t>立才</a:t>
            </a:r>
            <a:endParaRPr lang="zh-CN" altLang="en-US" sz="1400" dirty="0">
              <a:solidFill>
                <a:schemeClr val="bg1">
                  <a:lumMod val="85000"/>
                </a:schemeClr>
              </a:solidFill>
              <a:latin typeface="Songti SC"/>
            </a:endParaRPr>
          </a:p>
        </p:txBody>
      </p:sp>
      <p:grpSp>
        <p:nvGrpSpPr>
          <p:cNvPr id="44" name="Group 84"/>
          <p:cNvGrpSpPr/>
          <p:nvPr>
            <p:custDataLst>
              <p:tags r:id="rId1"/>
            </p:custDataLst>
          </p:nvPr>
        </p:nvGrpSpPr>
        <p:grpSpPr>
          <a:xfrm>
            <a:off x="1755090" y="3889763"/>
            <a:ext cx="821919" cy="822605"/>
            <a:chOff x="1245350" y="3178283"/>
            <a:chExt cx="843049" cy="843755"/>
          </a:xfrm>
          <a:effectLst>
            <a:outerShdw blurRad="50800" dist="38100" dir="2700000" algn="tl" rotWithShape="0">
              <a:prstClr val="black">
                <a:alpha val="40000"/>
              </a:prstClr>
            </a:outerShdw>
          </a:effectLst>
        </p:grpSpPr>
        <p:sp>
          <p:nvSpPr>
            <p:cNvPr id="56" name="Oval 76"/>
            <p:cNvSpPr>
              <a:spLocks noChangeAspect="1"/>
            </p:cNvSpPr>
            <p:nvPr>
              <p:custDataLst>
                <p:tags r:id="rId2"/>
              </p:custDataLst>
            </p:nvPr>
          </p:nvSpPr>
          <p:spPr>
            <a:xfrm>
              <a:off x="1245350" y="3178283"/>
              <a:ext cx="843049" cy="843755"/>
            </a:xfrm>
            <a:prstGeom prst="ellipse">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8565">
                <a:lnSpc>
                  <a:spcPct val="120000"/>
                </a:lnSpc>
              </a:pPr>
              <a:endParaRPr lang="en-US" sz="760" b="1" dirty="0">
                <a:solidFill>
                  <a:srgbClr val="FFFFFF"/>
                </a:solidFill>
                <a:cs typeface="+mn-ea"/>
                <a:sym typeface="+mn-lt"/>
              </a:endParaRPr>
            </a:p>
          </p:txBody>
        </p:sp>
        <p:sp>
          <p:nvSpPr>
            <p:cNvPr id="57" name="Freeform 78"/>
            <p:cNvSpPr>
              <a:spLocks noEditPoints="1"/>
            </p:cNvSpPr>
            <p:nvPr>
              <p:custDataLst>
                <p:tags r:id="rId3"/>
              </p:custDataLst>
            </p:nvPr>
          </p:nvSpPr>
          <p:spPr bwMode="auto">
            <a:xfrm>
              <a:off x="1450949" y="3383239"/>
              <a:ext cx="432215" cy="433374"/>
            </a:xfrm>
            <a:custGeom>
              <a:avLst/>
              <a:gdLst>
                <a:gd name="connsiteX0" fmla="*/ 179730 w 605310"/>
                <a:gd name="connsiteY0" fmla="*/ 477022 h 606933"/>
                <a:gd name="connsiteX1" fmla="*/ 225315 w 605310"/>
                <a:gd name="connsiteY1" fmla="*/ 477022 h 606933"/>
                <a:gd name="connsiteX2" fmla="*/ 225315 w 605310"/>
                <a:gd name="connsiteY2" fmla="*/ 522466 h 606933"/>
                <a:gd name="connsiteX3" fmla="*/ 179730 w 605310"/>
                <a:gd name="connsiteY3" fmla="*/ 522466 h 606933"/>
                <a:gd name="connsiteX4" fmla="*/ 79598 w 605310"/>
                <a:gd name="connsiteY4" fmla="*/ 477022 h 606933"/>
                <a:gd name="connsiteX5" fmla="*/ 125183 w 605310"/>
                <a:gd name="connsiteY5" fmla="*/ 477022 h 606933"/>
                <a:gd name="connsiteX6" fmla="*/ 125183 w 605310"/>
                <a:gd name="connsiteY6" fmla="*/ 522466 h 606933"/>
                <a:gd name="connsiteX7" fmla="*/ 79598 w 605310"/>
                <a:gd name="connsiteY7" fmla="*/ 522466 h 606933"/>
                <a:gd name="connsiteX8" fmla="*/ 480127 w 605310"/>
                <a:gd name="connsiteY8" fmla="*/ 381688 h 606933"/>
                <a:gd name="connsiteX9" fmla="*/ 525712 w 605310"/>
                <a:gd name="connsiteY9" fmla="*/ 381688 h 606933"/>
                <a:gd name="connsiteX10" fmla="*/ 525712 w 605310"/>
                <a:gd name="connsiteY10" fmla="*/ 427132 h 606933"/>
                <a:gd name="connsiteX11" fmla="*/ 480127 w 605310"/>
                <a:gd name="connsiteY11" fmla="*/ 427132 h 606933"/>
                <a:gd name="connsiteX12" fmla="*/ 379995 w 605310"/>
                <a:gd name="connsiteY12" fmla="*/ 381688 h 606933"/>
                <a:gd name="connsiteX13" fmla="*/ 425580 w 605310"/>
                <a:gd name="connsiteY13" fmla="*/ 381688 h 606933"/>
                <a:gd name="connsiteX14" fmla="*/ 425580 w 605310"/>
                <a:gd name="connsiteY14" fmla="*/ 427132 h 606933"/>
                <a:gd name="connsiteX15" fmla="*/ 379995 w 605310"/>
                <a:gd name="connsiteY15" fmla="*/ 427132 h 606933"/>
                <a:gd name="connsiteX16" fmla="*/ 279862 w 605310"/>
                <a:gd name="connsiteY16" fmla="*/ 381688 h 606933"/>
                <a:gd name="connsiteX17" fmla="*/ 325447 w 605310"/>
                <a:gd name="connsiteY17" fmla="*/ 381688 h 606933"/>
                <a:gd name="connsiteX18" fmla="*/ 325447 w 605310"/>
                <a:gd name="connsiteY18" fmla="*/ 427132 h 606933"/>
                <a:gd name="connsiteX19" fmla="*/ 279862 w 605310"/>
                <a:gd name="connsiteY19" fmla="*/ 427132 h 606933"/>
                <a:gd name="connsiteX20" fmla="*/ 179730 w 605310"/>
                <a:gd name="connsiteY20" fmla="*/ 381688 h 606933"/>
                <a:gd name="connsiteX21" fmla="*/ 225315 w 605310"/>
                <a:gd name="connsiteY21" fmla="*/ 381688 h 606933"/>
                <a:gd name="connsiteX22" fmla="*/ 225315 w 605310"/>
                <a:gd name="connsiteY22" fmla="*/ 427132 h 606933"/>
                <a:gd name="connsiteX23" fmla="*/ 179730 w 605310"/>
                <a:gd name="connsiteY23" fmla="*/ 427132 h 606933"/>
                <a:gd name="connsiteX24" fmla="*/ 79598 w 605310"/>
                <a:gd name="connsiteY24" fmla="*/ 381688 h 606933"/>
                <a:gd name="connsiteX25" fmla="*/ 125183 w 605310"/>
                <a:gd name="connsiteY25" fmla="*/ 381688 h 606933"/>
                <a:gd name="connsiteX26" fmla="*/ 125183 w 605310"/>
                <a:gd name="connsiteY26" fmla="*/ 427132 h 606933"/>
                <a:gd name="connsiteX27" fmla="*/ 79598 w 605310"/>
                <a:gd name="connsiteY27" fmla="*/ 427132 h 606933"/>
                <a:gd name="connsiteX28" fmla="*/ 480127 w 605310"/>
                <a:gd name="connsiteY28" fmla="*/ 287131 h 606933"/>
                <a:gd name="connsiteX29" fmla="*/ 525712 w 605310"/>
                <a:gd name="connsiteY29" fmla="*/ 287131 h 606933"/>
                <a:gd name="connsiteX30" fmla="*/ 525712 w 605310"/>
                <a:gd name="connsiteY30" fmla="*/ 332575 h 606933"/>
                <a:gd name="connsiteX31" fmla="*/ 480127 w 605310"/>
                <a:gd name="connsiteY31" fmla="*/ 332575 h 606933"/>
                <a:gd name="connsiteX32" fmla="*/ 379995 w 605310"/>
                <a:gd name="connsiteY32" fmla="*/ 287131 h 606933"/>
                <a:gd name="connsiteX33" fmla="*/ 425580 w 605310"/>
                <a:gd name="connsiteY33" fmla="*/ 287131 h 606933"/>
                <a:gd name="connsiteX34" fmla="*/ 425580 w 605310"/>
                <a:gd name="connsiteY34" fmla="*/ 332575 h 606933"/>
                <a:gd name="connsiteX35" fmla="*/ 379995 w 605310"/>
                <a:gd name="connsiteY35" fmla="*/ 332575 h 606933"/>
                <a:gd name="connsiteX36" fmla="*/ 43534 w 605310"/>
                <a:gd name="connsiteY36" fmla="*/ 242272 h 606933"/>
                <a:gd name="connsiteX37" fmla="*/ 43534 w 605310"/>
                <a:gd name="connsiteY37" fmla="*/ 563463 h 606933"/>
                <a:gd name="connsiteX38" fmla="*/ 561776 w 605310"/>
                <a:gd name="connsiteY38" fmla="*/ 563463 h 606933"/>
                <a:gd name="connsiteX39" fmla="*/ 561776 w 605310"/>
                <a:gd name="connsiteY39" fmla="*/ 242272 h 606933"/>
                <a:gd name="connsiteX40" fmla="*/ 43534 w 605310"/>
                <a:gd name="connsiteY40" fmla="*/ 118729 h 606933"/>
                <a:gd name="connsiteX41" fmla="*/ 43534 w 605310"/>
                <a:gd name="connsiteY41" fmla="*/ 198851 h 606933"/>
                <a:gd name="connsiteX42" fmla="*/ 561776 w 605310"/>
                <a:gd name="connsiteY42" fmla="*/ 198851 h 606933"/>
                <a:gd name="connsiteX43" fmla="*/ 561776 w 605310"/>
                <a:gd name="connsiteY43" fmla="*/ 118729 h 606933"/>
                <a:gd name="connsiteX44" fmla="*/ 484499 w 605310"/>
                <a:gd name="connsiteY44" fmla="*/ 118729 h 606933"/>
                <a:gd name="connsiteX45" fmla="*/ 484499 w 605310"/>
                <a:gd name="connsiteY45" fmla="*/ 169821 h 606933"/>
                <a:gd name="connsiteX46" fmla="*/ 376693 w 605310"/>
                <a:gd name="connsiteY46" fmla="*/ 169821 h 606933"/>
                <a:gd name="connsiteX47" fmla="*/ 376693 w 605310"/>
                <a:gd name="connsiteY47" fmla="*/ 118729 h 606933"/>
                <a:gd name="connsiteX48" fmla="*/ 228617 w 605310"/>
                <a:gd name="connsiteY48" fmla="*/ 118729 h 606933"/>
                <a:gd name="connsiteX49" fmla="*/ 228617 w 605310"/>
                <a:gd name="connsiteY49" fmla="*/ 169821 h 606933"/>
                <a:gd name="connsiteX50" fmla="*/ 120811 w 605310"/>
                <a:gd name="connsiteY50" fmla="*/ 169821 h 606933"/>
                <a:gd name="connsiteX51" fmla="*/ 120811 w 605310"/>
                <a:gd name="connsiteY51" fmla="*/ 118729 h 606933"/>
                <a:gd name="connsiteX52" fmla="*/ 420227 w 605310"/>
                <a:gd name="connsiteY52" fmla="*/ 43470 h 606933"/>
                <a:gd name="connsiteX53" fmla="*/ 420227 w 605310"/>
                <a:gd name="connsiteY53" fmla="*/ 75258 h 606933"/>
                <a:gd name="connsiteX54" fmla="*/ 420227 w 605310"/>
                <a:gd name="connsiteY54" fmla="*/ 118729 h 606933"/>
                <a:gd name="connsiteX55" fmla="*/ 420227 w 605310"/>
                <a:gd name="connsiteY55" fmla="*/ 126350 h 606933"/>
                <a:gd name="connsiteX56" fmla="*/ 440965 w 605310"/>
                <a:gd name="connsiteY56" fmla="*/ 126350 h 606933"/>
                <a:gd name="connsiteX57" fmla="*/ 440965 w 605310"/>
                <a:gd name="connsiteY57" fmla="*/ 118729 h 606933"/>
                <a:gd name="connsiteX58" fmla="*/ 440965 w 605310"/>
                <a:gd name="connsiteY58" fmla="*/ 75258 h 606933"/>
                <a:gd name="connsiteX59" fmla="*/ 440965 w 605310"/>
                <a:gd name="connsiteY59" fmla="*/ 43470 h 606933"/>
                <a:gd name="connsiteX60" fmla="*/ 164345 w 605310"/>
                <a:gd name="connsiteY60" fmla="*/ 43470 h 606933"/>
                <a:gd name="connsiteX61" fmla="*/ 164345 w 605310"/>
                <a:gd name="connsiteY61" fmla="*/ 75258 h 606933"/>
                <a:gd name="connsiteX62" fmla="*/ 164345 w 605310"/>
                <a:gd name="connsiteY62" fmla="*/ 118729 h 606933"/>
                <a:gd name="connsiteX63" fmla="*/ 164345 w 605310"/>
                <a:gd name="connsiteY63" fmla="*/ 126350 h 606933"/>
                <a:gd name="connsiteX64" fmla="*/ 185083 w 605310"/>
                <a:gd name="connsiteY64" fmla="*/ 126350 h 606933"/>
                <a:gd name="connsiteX65" fmla="*/ 185083 w 605310"/>
                <a:gd name="connsiteY65" fmla="*/ 118729 h 606933"/>
                <a:gd name="connsiteX66" fmla="*/ 185083 w 605310"/>
                <a:gd name="connsiteY66" fmla="*/ 75258 h 606933"/>
                <a:gd name="connsiteX67" fmla="*/ 185083 w 605310"/>
                <a:gd name="connsiteY67" fmla="*/ 43470 h 606933"/>
                <a:gd name="connsiteX68" fmla="*/ 120811 w 605310"/>
                <a:gd name="connsiteY68" fmla="*/ 0 h 606933"/>
                <a:gd name="connsiteX69" fmla="*/ 228617 w 605310"/>
                <a:gd name="connsiteY69" fmla="*/ 0 h 606933"/>
                <a:gd name="connsiteX70" fmla="*/ 228617 w 605310"/>
                <a:gd name="connsiteY70" fmla="*/ 75258 h 606933"/>
                <a:gd name="connsiteX71" fmla="*/ 376693 w 605310"/>
                <a:gd name="connsiteY71" fmla="*/ 75258 h 606933"/>
                <a:gd name="connsiteX72" fmla="*/ 376693 w 605310"/>
                <a:gd name="connsiteY72" fmla="*/ 0 h 606933"/>
                <a:gd name="connsiteX73" fmla="*/ 484499 w 605310"/>
                <a:gd name="connsiteY73" fmla="*/ 0 h 606933"/>
                <a:gd name="connsiteX74" fmla="*/ 484499 w 605310"/>
                <a:gd name="connsiteY74" fmla="*/ 75258 h 606933"/>
                <a:gd name="connsiteX75" fmla="*/ 605310 w 605310"/>
                <a:gd name="connsiteY75" fmla="*/ 75258 h 606933"/>
                <a:gd name="connsiteX76" fmla="*/ 605310 w 605310"/>
                <a:gd name="connsiteY76" fmla="*/ 606933 h 606933"/>
                <a:gd name="connsiteX77" fmla="*/ 0 w 605310"/>
                <a:gd name="connsiteY77" fmla="*/ 606933 h 606933"/>
                <a:gd name="connsiteX78" fmla="*/ 0 w 605310"/>
                <a:gd name="connsiteY78" fmla="*/ 75258 h 606933"/>
                <a:gd name="connsiteX79" fmla="*/ 120811 w 605310"/>
                <a:gd name="connsiteY79" fmla="*/ 75258 h 606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605310" h="606933">
                  <a:moveTo>
                    <a:pt x="179730" y="477022"/>
                  </a:moveTo>
                  <a:lnTo>
                    <a:pt x="225315" y="477022"/>
                  </a:lnTo>
                  <a:lnTo>
                    <a:pt x="225315" y="522466"/>
                  </a:lnTo>
                  <a:lnTo>
                    <a:pt x="179730" y="522466"/>
                  </a:lnTo>
                  <a:close/>
                  <a:moveTo>
                    <a:pt x="79598" y="477022"/>
                  </a:moveTo>
                  <a:lnTo>
                    <a:pt x="125183" y="477022"/>
                  </a:lnTo>
                  <a:lnTo>
                    <a:pt x="125183" y="522466"/>
                  </a:lnTo>
                  <a:lnTo>
                    <a:pt x="79598" y="522466"/>
                  </a:lnTo>
                  <a:close/>
                  <a:moveTo>
                    <a:pt x="480127" y="381688"/>
                  </a:moveTo>
                  <a:lnTo>
                    <a:pt x="525712" y="381688"/>
                  </a:lnTo>
                  <a:lnTo>
                    <a:pt x="525712" y="427132"/>
                  </a:lnTo>
                  <a:lnTo>
                    <a:pt x="480127" y="427132"/>
                  </a:lnTo>
                  <a:close/>
                  <a:moveTo>
                    <a:pt x="379995" y="381688"/>
                  </a:moveTo>
                  <a:lnTo>
                    <a:pt x="425580" y="381688"/>
                  </a:lnTo>
                  <a:lnTo>
                    <a:pt x="425580" y="427132"/>
                  </a:lnTo>
                  <a:lnTo>
                    <a:pt x="379995" y="427132"/>
                  </a:lnTo>
                  <a:close/>
                  <a:moveTo>
                    <a:pt x="279862" y="381688"/>
                  </a:moveTo>
                  <a:lnTo>
                    <a:pt x="325447" y="381688"/>
                  </a:lnTo>
                  <a:lnTo>
                    <a:pt x="325447" y="427132"/>
                  </a:lnTo>
                  <a:lnTo>
                    <a:pt x="279862" y="427132"/>
                  </a:lnTo>
                  <a:close/>
                  <a:moveTo>
                    <a:pt x="179730" y="381688"/>
                  </a:moveTo>
                  <a:lnTo>
                    <a:pt x="225315" y="381688"/>
                  </a:lnTo>
                  <a:lnTo>
                    <a:pt x="225315" y="427132"/>
                  </a:lnTo>
                  <a:lnTo>
                    <a:pt x="179730" y="427132"/>
                  </a:lnTo>
                  <a:close/>
                  <a:moveTo>
                    <a:pt x="79598" y="381688"/>
                  </a:moveTo>
                  <a:lnTo>
                    <a:pt x="125183" y="381688"/>
                  </a:lnTo>
                  <a:lnTo>
                    <a:pt x="125183" y="427132"/>
                  </a:lnTo>
                  <a:lnTo>
                    <a:pt x="79598" y="427132"/>
                  </a:lnTo>
                  <a:close/>
                  <a:moveTo>
                    <a:pt x="480127" y="287131"/>
                  </a:moveTo>
                  <a:lnTo>
                    <a:pt x="525712" y="287131"/>
                  </a:lnTo>
                  <a:lnTo>
                    <a:pt x="525712" y="332575"/>
                  </a:lnTo>
                  <a:lnTo>
                    <a:pt x="480127" y="332575"/>
                  </a:lnTo>
                  <a:close/>
                  <a:moveTo>
                    <a:pt x="379995" y="287131"/>
                  </a:moveTo>
                  <a:lnTo>
                    <a:pt x="425580" y="287131"/>
                  </a:lnTo>
                  <a:lnTo>
                    <a:pt x="425580" y="332575"/>
                  </a:lnTo>
                  <a:lnTo>
                    <a:pt x="379995" y="332575"/>
                  </a:lnTo>
                  <a:close/>
                  <a:moveTo>
                    <a:pt x="43534" y="242272"/>
                  </a:moveTo>
                  <a:lnTo>
                    <a:pt x="43534" y="563463"/>
                  </a:lnTo>
                  <a:lnTo>
                    <a:pt x="561776" y="563463"/>
                  </a:lnTo>
                  <a:lnTo>
                    <a:pt x="561776" y="242272"/>
                  </a:lnTo>
                  <a:close/>
                  <a:moveTo>
                    <a:pt x="43534" y="118729"/>
                  </a:moveTo>
                  <a:lnTo>
                    <a:pt x="43534" y="198851"/>
                  </a:lnTo>
                  <a:lnTo>
                    <a:pt x="561776" y="198851"/>
                  </a:lnTo>
                  <a:lnTo>
                    <a:pt x="561776" y="118729"/>
                  </a:lnTo>
                  <a:lnTo>
                    <a:pt x="484499" y="118729"/>
                  </a:lnTo>
                  <a:lnTo>
                    <a:pt x="484499" y="169821"/>
                  </a:lnTo>
                  <a:lnTo>
                    <a:pt x="376693" y="169821"/>
                  </a:lnTo>
                  <a:lnTo>
                    <a:pt x="376693" y="118729"/>
                  </a:lnTo>
                  <a:lnTo>
                    <a:pt x="228617" y="118729"/>
                  </a:lnTo>
                  <a:lnTo>
                    <a:pt x="228617" y="169821"/>
                  </a:lnTo>
                  <a:lnTo>
                    <a:pt x="120811" y="169821"/>
                  </a:lnTo>
                  <a:lnTo>
                    <a:pt x="120811" y="118729"/>
                  </a:lnTo>
                  <a:close/>
                  <a:moveTo>
                    <a:pt x="420227" y="43470"/>
                  </a:moveTo>
                  <a:lnTo>
                    <a:pt x="420227" y="75258"/>
                  </a:lnTo>
                  <a:lnTo>
                    <a:pt x="420227" y="118729"/>
                  </a:lnTo>
                  <a:lnTo>
                    <a:pt x="420227" y="126350"/>
                  </a:lnTo>
                  <a:lnTo>
                    <a:pt x="440965" y="126350"/>
                  </a:lnTo>
                  <a:lnTo>
                    <a:pt x="440965" y="118729"/>
                  </a:lnTo>
                  <a:lnTo>
                    <a:pt x="440965" y="75258"/>
                  </a:lnTo>
                  <a:lnTo>
                    <a:pt x="440965" y="43470"/>
                  </a:lnTo>
                  <a:close/>
                  <a:moveTo>
                    <a:pt x="164345" y="43470"/>
                  </a:moveTo>
                  <a:lnTo>
                    <a:pt x="164345" y="75258"/>
                  </a:lnTo>
                  <a:lnTo>
                    <a:pt x="164345" y="118729"/>
                  </a:lnTo>
                  <a:lnTo>
                    <a:pt x="164345" y="126350"/>
                  </a:lnTo>
                  <a:lnTo>
                    <a:pt x="185083" y="126350"/>
                  </a:lnTo>
                  <a:lnTo>
                    <a:pt x="185083" y="118729"/>
                  </a:lnTo>
                  <a:lnTo>
                    <a:pt x="185083" y="75258"/>
                  </a:lnTo>
                  <a:lnTo>
                    <a:pt x="185083" y="43470"/>
                  </a:lnTo>
                  <a:close/>
                  <a:moveTo>
                    <a:pt x="120811" y="0"/>
                  </a:moveTo>
                  <a:lnTo>
                    <a:pt x="228617" y="0"/>
                  </a:lnTo>
                  <a:lnTo>
                    <a:pt x="228617" y="75258"/>
                  </a:lnTo>
                  <a:lnTo>
                    <a:pt x="376693" y="75258"/>
                  </a:lnTo>
                  <a:lnTo>
                    <a:pt x="376693" y="0"/>
                  </a:lnTo>
                  <a:lnTo>
                    <a:pt x="484499" y="0"/>
                  </a:lnTo>
                  <a:lnTo>
                    <a:pt x="484499" y="75258"/>
                  </a:lnTo>
                  <a:lnTo>
                    <a:pt x="605310" y="75258"/>
                  </a:lnTo>
                  <a:lnTo>
                    <a:pt x="605310" y="606933"/>
                  </a:lnTo>
                  <a:lnTo>
                    <a:pt x="0" y="606933"/>
                  </a:lnTo>
                  <a:lnTo>
                    <a:pt x="0" y="75258"/>
                  </a:lnTo>
                  <a:lnTo>
                    <a:pt x="120811" y="75258"/>
                  </a:lnTo>
                  <a:close/>
                </a:path>
              </a:pathLst>
            </a:custGeom>
            <a:solidFill>
              <a:schemeClr val="bg1"/>
            </a:solidFill>
            <a:ln w="9525">
              <a:noFill/>
              <a:round/>
            </a:ln>
          </p:spPr>
          <p:txBody>
            <a:bodyPr vert="horz" wrap="square" lIns="105875" tIns="52937" rIns="105875" bIns="52937"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8565">
                <a:lnSpc>
                  <a:spcPct val="120000"/>
                </a:lnSpc>
              </a:pPr>
              <a:endParaRPr lang="en-US" sz="760" dirty="0">
                <a:solidFill>
                  <a:srgbClr val="000000"/>
                </a:solidFill>
                <a:cs typeface="+mn-ea"/>
                <a:sym typeface="+mn-lt"/>
              </a:endParaRPr>
            </a:p>
          </p:txBody>
        </p:sp>
      </p:grpSp>
      <p:grpSp>
        <p:nvGrpSpPr>
          <p:cNvPr id="3" name="Group 88"/>
          <p:cNvGrpSpPr/>
          <p:nvPr>
            <p:custDataLst>
              <p:tags r:id="rId4"/>
            </p:custDataLst>
          </p:nvPr>
        </p:nvGrpSpPr>
        <p:grpSpPr>
          <a:xfrm>
            <a:off x="4401929" y="3711367"/>
            <a:ext cx="1178404" cy="1179392"/>
            <a:chOff x="3584844" y="2915264"/>
            <a:chExt cx="843049" cy="843755"/>
          </a:xfrm>
          <a:effectLst>
            <a:outerShdw blurRad="50800" dist="38100" dir="2700000" algn="tl" rotWithShape="0">
              <a:prstClr val="black">
                <a:alpha val="40000"/>
              </a:prstClr>
            </a:outerShdw>
          </a:effectLst>
        </p:grpSpPr>
        <p:sp>
          <p:nvSpPr>
            <p:cNvPr id="58" name="Oval 57"/>
            <p:cNvSpPr>
              <a:spLocks noChangeAspect="1"/>
            </p:cNvSpPr>
            <p:nvPr>
              <p:custDataLst>
                <p:tags r:id="rId5"/>
              </p:custDataLst>
            </p:nvPr>
          </p:nvSpPr>
          <p:spPr>
            <a:xfrm>
              <a:off x="3584844" y="2915264"/>
              <a:ext cx="843049" cy="843755"/>
            </a:xfrm>
            <a:prstGeom prst="ellipse">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65">
                <a:lnSpc>
                  <a:spcPct val="120000"/>
                </a:lnSpc>
              </a:pPr>
              <a:endParaRPr lang="en-US" sz="760" b="1" dirty="0">
                <a:solidFill>
                  <a:srgbClr val="FFFFFF"/>
                </a:solidFill>
                <a:cs typeface="+mn-ea"/>
                <a:sym typeface="+mn-lt"/>
              </a:endParaRPr>
            </a:p>
          </p:txBody>
        </p:sp>
        <p:sp>
          <p:nvSpPr>
            <p:cNvPr id="4" name="Freeform 83"/>
            <p:cNvSpPr>
              <a:spLocks noEditPoints="1"/>
            </p:cNvSpPr>
            <p:nvPr>
              <p:custDataLst>
                <p:tags r:id="rId6"/>
              </p:custDataLst>
            </p:nvPr>
          </p:nvSpPr>
          <p:spPr bwMode="auto">
            <a:xfrm>
              <a:off x="3907109" y="3188253"/>
              <a:ext cx="198518" cy="297777"/>
            </a:xfrm>
            <a:custGeom>
              <a:avLst/>
              <a:gdLst/>
              <a:ahLst/>
              <a:cxnLst>
                <a:cxn ang="0">
                  <a:pos x="38" y="26"/>
                </a:cxn>
                <a:cxn ang="0">
                  <a:pos x="24" y="55"/>
                </a:cxn>
                <a:cxn ang="0">
                  <a:pos x="20" y="58"/>
                </a:cxn>
                <a:cxn ang="0">
                  <a:pos x="16" y="55"/>
                </a:cxn>
                <a:cxn ang="0">
                  <a:pos x="2" y="26"/>
                </a:cxn>
                <a:cxn ang="0">
                  <a:pos x="0" y="19"/>
                </a:cxn>
                <a:cxn ang="0">
                  <a:pos x="20" y="0"/>
                </a:cxn>
                <a:cxn ang="0">
                  <a:pos x="39" y="19"/>
                </a:cxn>
                <a:cxn ang="0">
                  <a:pos x="38" y="26"/>
                </a:cxn>
                <a:cxn ang="0">
                  <a:pos x="20" y="9"/>
                </a:cxn>
                <a:cxn ang="0">
                  <a:pos x="10" y="19"/>
                </a:cxn>
                <a:cxn ang="0">
                  <a:pos x="20" y="29"/>
                </a:cxn>
                <a:cxn ang="0">
                  <a:pos x="30" y="19"/>
                </a:cxn>
                <a:cxn ang="0">
                  <a:pos x="20" y="9"/>
                </a:cxn>
              </a:cxnLst>
              <a:rect l="0" t="0" r="r" b="b"/>
              <a:pathLst>
                <a:path w="39" h="58">
                  <a:moveTo>
                    <a:pt x="38" y="26"/>
                  </a:moveTo>
                  <a:cubicBezTo>
                    <a:pt x="24" y="55"/>
                    <a:pt x="24" y="55"/>
                    <a:pt x="24" y="55"/>
                  </a:cubicBezTo>
                  <a:cubicBezTo>
                    <a:pt x="23" y="57"/>
                    <a:pt x="22" y="58"/>
                    <a:pt x="20" y="58"/>
                  </a:cubicBezTo>
                  <a:cubicBezTo>
                    <a:pt x="18" y="58"/>
                    <a:pt x="16" y="57"/>
                    <a:pt x="16" y="55"/>
                  </a:cubicBezTo>
                  <a:cubicBezTo>
                    <a:pt x="2" y="26"/>
                    <a:pt x="2" y="26"/>
                    <a:pt x="2" y="26"/>
                  </a:cubicBezTo>
                  <a:cubicBezTo>
                    <a:pt x="1" y="24"/>
                    <a:pt x="0" y="21"/>
                    <a:pt x="0" y="19"/>
                  </a:cubicBezTo>
                  <a:cubicBezTo>
                    <a:pt x="0" y="8"/>
                    <a:pt x="9" y="0"/>
                    <a:pt x="20" y="0"/>
                  </a:cubicBezTo>
                  <a:cubicBezTo>
                    <a:pt x="31" y="0"/>
                    <a:pt x="39" y="8"/>
                    <a:pt x="39" y="19"/>
                  </a:cubicBezTo>
                  <a:cubicBezTo>
                    <a:pt x="39" y="21"/>
                    <a:pt x="39" y="24"/>
                    <a:pt x="38" y="26"/>
                  </a:cubicBezTo>
                  <a:close/>
                  <a:moveTo>
                    <a:pt x="20" y="9"/>
                  </a:moveTo>
                  <a:cubicBezTo>
                    <a:pt x="15" y="9"/>
                    <a:pt x="10" y="14"/>
                    <a:pt x="10" y="19"/>
                  </a:cubicBezTo>
                  <a:cubicBezTo>
                    <a:pt x="10" y="24"/>
                    <a:pt x="15" y="29"/>
                    <a:pt x="20" y="29"/>
                  </a:cubicBezTo>
                  <a:cubicBezTo>
                    <a:pt x="25" y="29"/>
                    <a:pt x="30" y="24"/>
                    <a:pt x="30" y="19"/>
                  </a:cubicBezTo>
                  <a:cubicBezTo>
                    <a:pt x="30" y="14"/>
                    <a:pt x="25" y="9"/>
                    <a:pt x="20" y="9"/>
                  </a:cubicBezTo>
                  <a:close/>
                </a:path>
              </a:pathLst>
            </a:custGeom>
            <a:solidFill>
              <a:schemeClr val="bg1"/>
            </a:solidFill>
            <a:ln w="9525">
              <a:noFill/>
              <a:round/>
            </a:ln>
          </p:spPr>
          <p:txBody>
            <a:bodyPr vert="horz" wrap="square" lIns="105875" tIns="52937" rIns="105875" bIns="52937" numCol="1" anchor="t" anchorCtr="0" compatLnSpc="1"/>
            <a:lstStyle/>
            <a:p>
              <a:pPr defTabSz="1218565">
                <a:lnSpc>
                  <a:spcPct val="120000"/>
                </a:lnSpc>
              </a:pPr>
              <a:endParaRPr lang="en-US" sz="760" dirty="0">
                <a:solidFill>
                  <a:srgbClr val="000000"/>
                </a:solidFill>
                <a:cs typeface="+mn-ea"/>
                <a:sym typeface="+mn-lt"/>
              </a:endParaRPr>
            </a:p>
          </p:txBody>
        </p:sp>
      </p:grpSp>
      <p:grpSp>
        <p:nvGrpSpPr>
          <p:cNvPr id="69" name="Group 90"/>
          <p:cNvGrpSpPr/>
          <p:nvPr>
            <p:custDataLst>
              <p:tags r:id="rId7"/>
            </p:custDataLst>
          </p:nvPr>
        </p:nvGrpSpPr>
        <p:grpSpPr>
          <a:xfrm>
            <a:off x="9115804" y="2670987"/>
            <a:ext cx="835551" cy="836251"/>
            <a:chOff x="7203324" y="1921403"/>
            <a:chExt cx="843049" cy="843755"/>
          </a:xfrm>
          <a:effectLst>
            <a:outerShdw blurRad="50800" dist="38100" dir="2700000" algn="tl" rotWithShape="0">
              <a:prstClr val="black">
                <a:alpha val="40000"/>
              </a:prstClr>
            </a:outerShdw>
          </a:effectLst>
        </p:grpSpPr>
        <p:sp>
          <p:nvSpPr>
            <p:cNvPr id="71" name="Oval 73"/>
            <p:cNvSpPr>
              <a:spLocks noChangeAspect="1"/>
            </p:cNvSpPr>
            <p:nvPr>
              <p:custDataLst>
                <p:tags r:id="rId8"/>
              </p:custDataLst>
            </p:nvPr>
          </p:nvSpPr>
          <p:spPr>
            <a:xfrm>
              <a:off x="7203324" y="1921403"/>
              <a:ext cx="843049" cy="843755"/>
            </a:xfrm>
            <a:prstGeom prst="ellipse">
              <a:avLst/>
            </a:prstGeom>
            <a:solidFill>
              <a:schemeClr val="accent6"/>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8565">
                <a:lnSpc>
                  <a:spcPct val="120000"/>
                </a:lnSpc>
              </a:pPr>
              <a:endParaRPr lang="en-US" sz="760" b="1" dirty="0">
                <a:solidFill>
                  <a:srgbClr val="FFFFFF"/>
                </a:solidFill>
                <a:cs typeface="+mn-ea"/>
                <a:sym typeface="+mn-lt"/>
              </a:endParaRPr>
            </a:p>
          </p:txBody>
        </p:sp>
        <p:sp>
          <p:nvSpPr>
            <p:cNvPr id="72" name="Freeform 137"/>
            <p:cNvSpPr>
              <a:spLocks noEditPoints="1"/>
            </p:cNvSpPr>
            <p:nvPr>
              <p:custDataLst>
                <p:tags r:id="rId9"/>
              </p:custDataLst>
            </p:nvPr>
          </p:nvSpPr>
          <p:spPr bwMode="auto">
            <a:xfrm>
              <a:off x="7465948" y="2174501"/>
              <a:ext cx="317799" cy="337558"/>
            </a:xfrm>
            <a:custGeom>
              <a:avLst/>
              <a:gdLst>
                <a:gd name="connsiteX0" fmla="*/ 54352 w 567583"/>
                <a:gd name="connsiteY0" fmla="*/ 141937 h 602871"/>
                <a:gd name="connsiteX1" fmla="*/ 175962 w 567583"/>
                <a:gd name="connsiteY1" fmla="*/ 141937 h 602871"/>
                <a:gd name="connsiteX2" fmla="*/ 229556 w 567583"/>
                <a:gd name="connsiteY2" fmla="*/ 195308 h 602871"/>
                <a:gd name="connsiteX3" fmla="*/ 230467 w 567583"/>
                <a:gd name="connsiteY3" fmla="*/ 361487 h 602871"/>
                <a:gd name="connsiteX4" fmla="*/ 207846 w 567583"/>
                <a:gd name="connsiteY4" fmla="*/ 384231 h 602871"/>
                <a:gd name="connsiteX5" fmla="*/ 185224 w 567583"/>
                <a:gd name="connsiteY5" fmla="*/ 361639 h 602871"/>
                <a:gd name="connsiteX6" fmla="*/ 184313 w 567583"/>
                <a:gd name="connsiteY6" fmla="*/ 195460 h 602871"/>
                <a:gd name="connsiteX7" fmla="*/ 179454 w 567583"/>
                <a:gd name="connsiteY7" fmla="*/ 190911 h 602871"/>
                <a:gd name="connsiteX8" fmla="*/ 174900 w 567583"/>
                <a:gd name="connsiteY8" fmla="*/ 195612 h 602871"/>
                <a:gd name="connsiteX9" fmla="*/ 175355 w 567583"/>
                <a:gd name="connsiteY9" fmla="*/ 575731 h 602871"/>
                <a:gd name="connsiteX10" fmla="*/ 148179 w 567583"/>
                <a:gd name="connsiteY10" fmla="*/ 602871 h 602871"/>
                <a:gd name="connsiteX11" fmla="*/ 121003 w 567583"/>
                <a:gd name="connsiteY11" fmla="*/ 575731 h 602871"/>
                <a:gd name="connsiteX12" fmla="*/ 121003 w 567583"/>
                <a:gd name="connsiteY12" fmla="*/ 358758 h 602871"/>
                <a:gd name="connsiteX13" fmla="*/ 109160 w 567583"/>
                <a:gd name="connsiteY13" fmla="*/ 358758 h 602871"/>
                <a:gd name="connsiteX14" fmla="*/ 109160 w 567583"/>
                <a:gd name="connsiteY14" fmla="*/ 575731 h 602871"/>
                <a:gd name="connsiteX15" fmla="*/ 81984 w 567583"/>
                <a:gd name="connsiteY15" fmla="*/ 602871 h 602871"/>
                <a:gd name="connsiteX16" fmla="*/ 54808 w 567583"/>
                <a:gd name="connsiteY16" fmla="*/ 575731 h 602871"/>
                <a:gd name="connsiteX17" fmla="*/ 54808 w 567583"/>
                <a:gd name="connsiteY17" fmla="*/ 195612 h 602871"/>
                <a:gd name="connsiteX18" fmla="*/ 50557 w 567583"/>
                <a:gd name="connsiteY18" fmla="*/ 191215 h 602871"/>
                <a:gd name="connsiteX19" fmla="*/ 46154 w 567583"/>
                <a:gd name="connsiteY19" fmla="*/ 195460 h 602871"/>
                <a:gd name="connsiteX20" fmla="*/ 45243 w 567583"/>
                <a:gd name="connsiteY20" fmla="*/ 361639 h 602871"/>
                <a:gd name="connsiteX21" fmla="*/ 22621 w 567583"/>
                <a:gd name="connsiteY21" fmla="*/ 384231 h 602871"/>
                <a:gd name="connsiteX22" fmla="*/ 22470 w 567583"/>
                <a:gd name="connsiteY22" fmla="*/ 384231 h 602871"/>
                <a:gd name="connsiteX23" fmla="*/ 0 w 567583"/>
                <a:gd name="connsiteY23" fmla="*/ 361487 h 602871"/>
                <a:gd name="connsiteX24" fmla="*/ 759 w 567583"/>
                <a:gd name="connsiteY24" fmla="*/ 195308 h 602871"/>
                <a:gd name="connsiteX25" fmla="*/ 54352 w 567583"/>
                <a:gd name="connsiteY25" fmla="*/ 141937 h 602871"/>
                <a:gd name="connsiteX26" fmla="*/ 376961 w 567583"/>
                <a:gd name="connsiteY26" fmla="*/ 33408 h 602871"/>
                <a:gd name="connsiteX27" fmla="*/ 423958 w 567583"/>
                <a:gd name="connsiteY27" fmla="*/ 80228 h 602871"/>
                <a:gd name="connsiteX28" fmla="*/ 376961 w 567583"/>
                <a:gd name="connsiteY28" fmla="*/ 127048 h 602871"/>
                <a:gd name="connsiteX29" fmla="*/ 329964 w 567583"/>
                <a:gd name="connsiteY29" fmla="*/ 80228 h 602871"/>
                <a:gd name="connsiteX30" fmla="*/ 376961 w 567583"/>
                <a:gd name="connsiteY30" fmla="*/ 33408 h 602871"/>
                <a:gd name="connsiteX31" fmla="*/ 115410 w 567583"/>
                <a:gd name="connsiteY31" fmla="*/ 33408 h 602871"/>
                <a:gd name="connsiteX32" fmla="*/ 162301 w 567583"/>
                <a:gd name="connsiteY32" fmla="*/ 80264 h 602871"/>
                <a:gd name="connsiteX33" fmla="*/ 115410 w 567583"/>
                <a:gd name="connsiteY33" fmla="*/ 127120 h 602871"/>
                <a:gd name="connsiteX34" fmla="*/ 68519 w 567583"/>
                <a:gd name="connsiteY34" fmla="*/ 80264 h 602871"/>
                <a:gd name="connsiteX35" fmla="*/ 115410 w 567583"/>
                <a:gd name="connsiteY35" fmla="*/ 33408 h 602871"/>
                <a:gd name="connsiteX36" fmla="*/ 209788 w 567583"/>
                <a:gd name="connsiteY36" fmla="*/ 83 h 602871"/>
                <a:gd name="connsiteX37" fmla="*/ 225162 w 567583"/>
                <a:gd name="connsiteY37" fmla="*/ 8044 h 602871"/>
                <a:gd name="connsiteX38" fmla="*/ 356358 w 567583"/>
                <a:gd name="connsiteY38" fmla="*/ 164673 h 602871"/>
                <a:gd name="connsiteX39" fmla="*/ 396445 w 567583"/>
                <a:gd name="connsiteY39" fmla="*/ 164673 h 602871"/>
                <a:gd name="connsiteX40" fmla="*/ 527489 w 567583"/>
                <a:gd name="connsiteY40" fmla="*/ 8044 h 602871"/>
                <a:gd name="connsiteX41" fmla="*/ 559529 w 567583"/>
                <a:gd name="connsiteY41" fmla="*/ 5314 h 602871"/>
                <a:gd name="connsiteX42" fmla="*/ 562262 w 567583"/>
                <a:gd name="connsiteY42" fmla="*/ 37156 h 602871"/>
                <a:gd name="connsiteX43" fmla="*/ 436381 w 567583"/>
                <a:gd name="connsiteY43" fmla="*/ 187417 h 602871"/>
                <a:gd name="connsiteX44" fmla="*/ 436837 w 567583"/>
                <a:gd name="connsiteY44" fmla="*/ 575730 h 602871"/>
                <a:gd name="connsiteX45" fmla="*/ 409656 w 567583"/>
                <a:gd name="connsiteY45" fmla="*/ 602871 h 602871"/>
                <a:gd name="connsiteX46" fmla="*/ 382476 w 567583"/>
                <a:gd name="connsiteY46" fmla="*/ 575730 h 602871"/>
                <a:gd name="connsiteX47" fmla="*/ 382476 w 567583"/>
                <a:gd name="connsiteY47" fmla="*/ 358754 h 602871"/>
                <a:gd name="connsiteX48" fmla="*/ 370783 w 567583"/>
                <a:gd name="connsiteY48" fmla="*/ 358754 h 602871"/>
                <a:gd name="connsiteX49" fmla="*/ 370783 w 567583"/>
                <a:gd name="connsiteY49" fmla="*/ 575730 h 602871"/>
                <a:gd name="connsiteX50" fmla="*/ 343603 w 567583"/>
                <a:gd name="connsiteY50" fmla="*/ 602871 h 602871"/>
                <a:gd name="connsiteX51" fmla="*/ 316422 w 567583"/>
                <a:gd name="connsiteY51" fmla="*/ 575730 h 602871"/>
                <a:gd name="connsiteX52" fmla="*/ 316422 w 567583"/>
                <a:gd name="connsiteY52" fmla="*/ 187417 h 602871"/>
                <a:gd name="connsiteX53" fmla="*/ 190389 w 567583"/>
                <a:gd name="connsiteY53" fmla="*/ 37156 h 602871"/>
                <a:gd name="connsiteX54" fmla="*/ 193274 w 567583"/>
                <a:gd name="connsiteY54" fmla="*/ 5314 h 602871"/>
                <a:gd name="connsiteX55" fmla="*/ 209788 w 567583"/>
                <a:gd name="connsiteY55" fmla="*/ 83 h 602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567583" h="602871">
                  <a:moveTo>
                    <a:pt x="54352" y="141937"/>
                  </a:moveTo>
                  <a:lnTo>
                    <a:pt x="175962" y="141937"/>
                  </a:lnTo>
                  <a:cubicBezTo>
                    <a:pt x="205416" y="141937"/>
                    <a:pt x="229404" y="165894"/>
                    <a:pt x="229556" y="195308"/>
                  </a:cubicBezTo>
                  <a:lnTo>
                    <a:pt x="230467" y="361487"/>
                  </a:lnTo>
                  <a:cubicBezTo>
                    <a:pt x="230467" y="373920"/>
                    <a:pt x="220447" y="384079"/>
                    <a:pt x="207846" y="384231"/>
                  </a:cubicBezTo>
                  <a:cubicBezTo>
                    <a:pt x="195396" y="384231"/>
                    <a:pt x="185224" y="374072"/>
                    <a:pt x="185224" y="361639"/>
                  </a:cubicBezTo>
                  <a:lnTo>
                    <a:pt x="184313" y="195460"/>
                  </a:lnTo>
                  <a:cubicBezTo>
                    <a:pt x="184161" y="192882"/>
                    <a:pt x="182035" y="190911"/>
                    <a:pt x="179454" y="190911"/>
                  </a:cubicBezTo>
                  <a:cubicBezTo>
                    <a:pt x="176873" y="190911"/>
                    <a:pt x="174900" y="193034"/>
                    <a:pt x="174900" y="195612"/>
                  </a:cubicBezTo>
                  <a:cubicBezTo>
                    <a:pt x="174900" y="422288"/>
                    <a:pt x="175355" y="216839"/>
                    <a:pt x="175355" y="575731"/>
                  </a:cubicBezTo>
                  <a:cubicBezTo>
                    <a:pt x="175355" y="590741"/>
                    <a:pt x="163209" y="602871"/>
                    <a:pt x="148179" y="602871"/>
                  </a:cubicBezTo>
                  <a:cubicBezTo>
                    <a:pt x="133148" y="602871"/>
                    <a:pt x="121003" y="590741"/>
                    <a:pt x="121003" y="575731"/>
                  </a:cubicBezTo>
                  <a:lnTo>
                    <a:pt x="121003" y="358758"/>
                  </a:lnTo>
                  <a:lnTo>
                    <a:pt x="109160" y="358758"/>
                  </a:lnTo>
                  <a:lnTo>
                    <a:pt x="109160" y="575731"/>
                  </a:lnTo>
                  <a:cubicBezTo>
                    <a:pt x="109160" y="590741"/>
                    <a:pt x="97015" y="602871"/>
                    <a:pt x="81984" y="602871"/>
                  </a:cubicBezTo>
                  <a:cubicBezTo>
                    <a:pt x="67105" y="602871"/>
                    <a:pt x="54808" y="590741"/>
                    <a:pt x="54808" y="575731"/>
                  </a:cubicBezTo>
                  <a:lnTo>
                    <a:pt x="54808" y="195612"/>
                  </a:lnTo>
                  <a:cubicBezTo>
                    <a:pt x="54808" y="193337"/>
                    <a:pt x="52986" y="191366"/>
                    <a:pt x="50557" y="191215"/>
                  </a:cubicBezTo>
                  <a:cubicBezTo>
                    <a:pt x="48128" y="191215"/>
                    <a:pt x="46154" y="193034"/>
                    <a:pt x="46154" y="195460"/>
                  </a:cubicBezTo>
                  <a:lnTo>
                    <a:pt x="45243" y="361639"/>
                  </a:lnTo>
                  <a:cubicBezTo>
                    <a:pt x="45243" y="374072"/>
                    <a:pt x="35071" y="384231"/>
                    <a:pt x="22621" y="384231"/>
                  </a:cubicBezTo>
                  <a:lnTo>
                    <a:pt x="22470" y="384231"/>
                  </a:lnTo>
                  <a:cubicBezTo>
                    <a:pt x="10020" y="384079"/>
                    <a:pt x="0" y="373920"/>
                    <a:pt x="0" y="361487"/>
                  </a:cubicBezTo>
                  <a:lnTo>
                    <a:pt x="759" y="195308"/>
                  </a:lnTo>
                  <a:cubicBezTo>
                    <a:pt x="911" y="165894"/>
                    <a:pt x="25051" y="141937"/>
                    <a:pt x="54352" y="141937"/>
                  </a:cubicBezTo>
                  <a:close/>
                  <a:moveTo>
                    <a:pt x="376961" y="33408"/>
                  </a:moveTo>
                  <a:cubicBezTo>
                    <a:pt x="402917" y="33408"/>
                    <a:pt x="423958" y="54370"/>
                    <a:pt x="423958" y="80228"/>
                  </a:cubicBezTo>
                  <a:cubicBezTo>
                    <a:pt x="423958" y="106086"/>
                    <a:pt x="402917" y="127048"/>
                    <a:pt x="376961" y="127048"/>
                  </a:cubicBezTo>
                  <a:cubicBezTo>
                    <a:pt x="351005" y="127048"/>
                    <a:pt x="329964" y="106086"/>
                    <a:pt x="329964" y="80228"/>
                  </a:cubicBezTo>
                  <a:cubicBezTo>
                    <a:pt x="329964" y="54370"/>
                    <a:pt x="351005" y="33408"/>
                    <a:pt x="376961" y="33408"/>
                  </a:cubicBezTo>
                  <a:close/>
                  <a:moveTo>
                    <a:pt x="115410" y="33408"/>
                  </a:moveTo>
                  <a:cubicBezTo>
                    <a:pt x="141307" y="33408"/>
                    <a:pt x="162301" y="54386"/>
                    <a:pt x="162301" y="80264"/>
                  </a:cubicBezTo>
                  <a:cubicBezTo>
                    <a:pt x="162301" y="106142"/>
                    <a:pt x="141307" y="127120"/>
                    <a:pt x="115410" y="127120"/>
                  </a:cubicBezTo>
                  <a:cubicBezTo>
                    <a:pt x="89513" y="127120"/>
                    <a:pt x="68519" y="106142"/>
                    <a:pt x="68519" y="80264"/>
                  </a:cubicBezTo>
                  <a:cubicBezTo>
                    <a:pt x="68519" y="54386"/>
                    <a:pt x="89513" y="33408"/>
                    <a:pt x="115410" y="33408"/>
                  </a:cubicBezTo>
                  <a:close/>
                  <a:moveTo>
                    <a:pt x="209788" y="83"/>
                  </a:moveTo>
                  <a:cubicBezTo>
                    <a:pt x="215558" y="576"/>
                    <a:pt x="221138" y="3267"/>
                    <a:pt x="225162" y="8044"/>
                  </a:cubicBezTo>
                  <a:lnTo>
                    <a:pt x="356358" y="164673"/>
                  </a:lnTo>
                  <a:lnTo>
                    <a:pt x="396445" y="164673"/>
                  </a:lnTo>
                  <a:lnTo>
                    <a:pt x="527489" y="8044"/>
                  </a:lnTo>
                  <a:cubicBezTo>
                    <a:pt x="535537" y="-1509"/>
                    <a:pt x="549811" y="-2722"/>
                    <a:pt x="559529" y="5314"/>
                  </a:cubicBezTo>
                  <a:cubicBezTo>
                    <a:pt x="569095" y="13350"/>
                    <a:pt x="570310" y="27603"/>
                    <a:pt x="562262" y="37156"/>
                  </a:cubicBezTo>
                  <a:lnTo>
                    <a:pt x="436381" y="187417"/>
                  </a:lnTo>
                  <a:cubicBezTo>
                    <a:pt x="436381" y="418949"/>
                    <a:pt x="436837" y="218500"/>
                    <a:pt x="436837" y="575730"/>
                  </a:cubicBezTo>
                  <a:cubicBezTo>
                    <a:pt x="436837" y="590741"/>
                    <a:pt x="424689" y="602871"/>
                    <a:pt x="409656" y="602871"/>
                  </a:cubicBezTo>
                  <a:cubicBezTo>
                    <a:pt x="394623" y="602871"/>
                    <a:pt x="382476" y="590741"/>
                    <a:pt x="382476" y="575730"/>
                  </a:cubicBezTo>
                  <a:lnTo>
                    <a:pt x="382476" y="358754"/>
                  </a:lnTo>
                  <a:lnTo>
                    <a:pt x="370783" y="358754"/>
                  </a:lnTo>
                  <a:lnTo>
                    <a:pt x="370783" y="575730"/>
                  </a:lnTo>
                  <a:cubicBezTo>
                    <a:pt x="370783" y="590741"/>
                    <a:pt x="358636" y="602871"/>
                    <a:pt x="343603" y="602871"/>
                  </a:cubicBezTo>
                  <a:cubicBezTo>
                    <a:pt x="328570" y="602871"/>
                    <a:pt x="316422" y="590741"/>
                    <a:pt x="316422" y="575730"/>
                  </a:cubicBezTo>
                  <a:lnTo>
                    <a:pt x="316422" y="187417"/>
                  </a:lnTo>
                  <a:lnTo>
                    <a:pt x="190389" y="37156"/>
                  </a:lnTo>
                  <a:cubicBezTo>
                    <a:pt x="182341" y="27603"/>
                    <a:pt x="183708" y="13350"/>
                    <a:pt x="193274" y="5314"/>
                  </a:cubicBezTo>
                  <a:cubicBezTo>
                    <a:pt x="198058" y="1296"/>
                    <a:pt x="204018" y="-410"/>
                    <a:pt x="209788" y="83"/>
                  </a:cubicBezTo>
                  <a:close/>
                </a:path>
              </a:pathLst>
            </a:custGeom>
            <a:solidFill>
              <a:schemeClr val="bg1"/>
            </a:solidFill>
            <a:ln w="9525">
              <a:noFill/>
              <a:round/>
            </a:ln>
          </p:spPr>
          <p:txBody>
            <a:bodyPr vert="horz" wrap="square" lIns="105875" tIns="52937" rIns="105875" bIns="52937"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8565">
                <a:lnSpc>
                  <a:spcPct val="120000"/>
                </a:lnSpc>
              </a:pPr>
              <a:endParaRPr lang="en-US" sz="760" dirty="0">
                <a:solidFill>
                  <a:srgbClr val="000000"/>
                </a:solidFill>
                <a:cs typeface="+mn-ea"/>
                <a:sym typeface="+mn-lt"/>
              </a:endParaRPr>
            </a:p>
          </p:txBody>
        </p:sp>
      </p:grpSp>
      <p:grpSp>
        <p:nvGrpSpPr>
          <p:cNvPr id="62" name="Group 87"/>
          <p:cNvGrpSpPr/>
          <p:nvPr>
            <p:custDataLst>
              <p:tags r:id="rId10"/>
            </p:custDataLst>
          </p:nvPr>
        </p:nvGrpSpPr>
        <p:grpSpPr>
          <a:xfrm>
            <a:off x="5980219" y="2578923"/>
            <a:ext cx="1254480" cy="1255531"/>
            <a:chOff x="4592738" y="1758620"/>
            <a:chExt cx="843049" cy="843755"/>
          </a:xfrm>
          <a:effectLst>
            <a:outerShdw blurRad="50800" dist="38100" dir="2700000" algn="tl" rotWithShape="0">
              <a:prstClr val="black">
                <a:alpha val="40000"/>
              </a:prstClr>
            </a:outerShdw>
          </a:effectLst>
        </p:grpSpPr>
        <p:sp>
          <p:nvSpPr>
            <p:cNvPr id="63" name="Oval 64"/>
            <p:cNvSpPr>
              <a:spLocks noChangeAspect="1"/>
            </p:cNvSpPr>
            <p:nvPr>
              <p:custDataLst>
                <p:tags r:id="rId11"/>
              </p:custDataLst>
            </p:nvPr>
          </p:nvSpPr>
          <p:spPr>
            <a:xfrm>
              <a:off x="4592738" y="1758620"/>
              <a:ext cx="843049" cy="843755"/>
            </a:xfrm>
            <a:prstGeom prst="ellipse">
              <a:avLst/>
            </a:prstGeom>
            <a:solidFill>
              <a:schemeClr val="accent4"/>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8565">
                <a:lnSpc>
                  <a:spcPct val="120000"/>
                </a:lnSpc>
              </a:pPr>
              <a:endParaRPr lang="en-US" sz="760" b="1" dirty="0">
                <a:solidFill>
                  <a:srgbClr val="FFFFFF"/>
                </a:solidFill>
                <a:cs typeface="+mn-ea"/>
                <a:sym typeface="+mn-lt"/>
              </a:endParaRPr>
            </a:p>
          </p:txBody>
        </p:sp>
        <p:sp>
          <p:nvSpPr>
            <p:cNvPr id="68" name="Freeform 53"/>
            <p:cNvSpPr/>
            <p:nvPr>
              <p:custDataLst>
                <p:tags r:id="rId12"/>
              </p:custDataLst>
            </p:nvPr>
          </p:nvSpPr>
          <p:spPr bwMode="auto">
            <a:xfrm>
              <a:off x="4838943" y="1994712"/>
              <a:ext cx="350639" cy="335797"/>
            </a:xfrm>
            <a:custGeom>
              <a:avLst/>
              <a:gdLst>
                <a:gd name="connsiteX0" fmla="*/ 215965 w 609114"/>
                <a:gd name="connsiteY0" fmla="*/ 187775 h 583332"/>
                <a:gd name="connsiteX1" fmla="*/ 238158 w 609114"/>
                <a:gd name="connsiteY1" fmla="*/ 209933 h 583332"/>
                <a:gd name="connsiteX2" fmla="*/ 215965 w 609114"/>
                <a:gd name="connsiteY2" fmla="*/ 232091 h 583332"/>
                <a:gd name="connsiteX3" fmla="*/ 193772 w 609114"/>
                <a:gd name="connsiteY3" fmla="*/ 209933 h 583332"/>
                <a:gd name="connsiteX4" fmla="*/ 215965 w 609114"/>
                <a:gd name="connsiteY4" fmla="*/ 187775 h 583332"/>
                <a:gd name="connsiteX5" fmla="*/ 156620 w 609114"/>
                <a:gd name="connsiteY5" fmla="*/ 187775 h 583332"/>
                <a:gd name="connsiteX6" fmla="*/ 178813 w 609114"/>
                <a:gd name="connsiteY6" fmla="*/ 209933 h 583332"/>
                <a:gd name="connsiteX7" fmla="*/ 156620 w 609114"/>
                <a:gd name="connsiteY7" fmla="*/ 232091 h 583332"/>
                <a:gd name="connsiteX8" fmla="*/ 134427 w 609114"/>
                <a:gd name="connsiteY8" fmla="*/ 209933 h 583332"/>
                <a:gd name="connsiteX9" fmla="*/ 156620 w 609114"/>
                <a:gd name="connsiteY9" fmla="*/ 187775 h 583332"/>
                <a:gd name="connsiteX10" fmla="*/ 97204 w 609114"/>
                <a:gd name="connsiteY10" fmla="*/ 187775 h 583332"/>
                <a:gd name="connsiteX11" fmla="*/ 119397 w 609114"/>
                <a:gd name="connsiteY11" fmla="*/ 209933 h 583332"/>
                <a:gd name="connsiteX12" fmla="*/ 97204 w 609114"/>
                <a:gd name="connsiteY12" fmla="*/ 232091 h 583332"/>
                <a:gd name="connsiteX13" fmla="*/ 75011 w 609114"/>
                <a:gd name="connsiteY13" fmla="*/ 209933 h 583332"/>
                <a:gd name="connsiteX14" fmla="*/ 97204 w 609114"/>
                <a:gd name="connsiteY14" fmla="*/ 187775 h 583332"/>
                <a:gd name="connsiteX15" fmla="*/ 472482 w 609114"/>
                <a:gd name="connsiteY15" fmla="*/ 179095 h 583332"/>
                <a:gd name="connsiteX16" fmla="*/ 503413 w 609114"/>
                <a:gd name="connsiteY16" fmla="*/ 210049 h 583332"/>
                <a:gd name="connsiteX17" fmla="*/ 472482 w 609114"/>
                <a:gd name="connsiteY17" fmla="*/ 240910 h 583332"/>
                <a:gd name="connsiteX18" fmla="*/ 441457 w 609114"/>
                <a:gd name="connsiteY18" fmla="*/ 210049 h 583332"/>
                <a:gd name="connsiteX19" fmla="*/ 472482 w 609114"/>
                <a:gd name="connsiteY19" fmla="*/ 179095 h 583332"/>
                <a:gd name="connsiteX20" fmla="*/ 389662 w 609114"/>
                <a:gd name="connsiteY20" fmla="*/ 179095 h 583332"/>
                <a:gd name="connsiteX21" fmla="*/ 420569 w 609114"/>
                <a:gd name="connsiteY21" fmla="*/ 210049 h 583332"/>
                <a:gd name="connsiteX22" fmla="*/ 389662 w 609114"/>
                <a:gd name="connsiteY22" fmla="*/ 240910 h 583332"/>
                <a:gd name="connsiteX23" fmla="*/ 358754 w 609114"/>
                <a:gd name="connsiteY23" fmla="*/ 210049 h 583332"/>
                <a:gd name="connsiteX24" fmla="*/ 389662 w 609114"/>
                <a:gd name="connsiteY24" fmla="*/ 179095 h 583332"/>
                <a:gd name="connsiteX25" fmla="*/ 156620 w 609114"/>
                <a:gd name="connsiteY25" fmla="*/ 94446 h 583332"/>
                <a:gd name="connsiteX26" fmla="*/ 40942 w 609114"/>
                <a:gd name="connsiteY26" fmla="*/ 209967 h 583332"/>
                <a:gd name="connsiteX27" fmla="*/ 156620 w 609114"/>
                <a:gd name="connsiteY27" fmla="*/ 325488 h 583332"/>
                <a:gd name="connsiteX28" fmla="*/ 272205 w 609114"/>
                <a:gd name="connsiteY28" fmla="*/ 209967 h 583332"/>
                <a:gd name="connsiteX29" fmla="*/ 156620 w 609114"/>
                <a:gd name="connsiteY29" fmla="*/ 94446 h 583332"/>
                <a:gd name="connsiteX30" fmla="*/ 156620 w 609114"/>
                <a:gd name="connsiteY30" fmla="*/ 53559 h 583332"/>
                <a:gd name="connsiteX31" fmla="*/ 313240 w 609114"/>
                <a:gd name="connsiteY31" fmla="*/ 209967 h 583332"/>
                <a:gd name="connsiteX32" fmla="*/ 156620 w 609114"/>
                <a:gd name="connsiteY32" fmla="*/ 366375 h 583332"/>
                <a:gd name="connsiteX33" fmla="*/ 0 w 609114"/>
                <a:gd name="connsiteY33" fmla="*/ 209967 h 583332"/>
                <a:gd name="connsiteX34" fmla="*/ 156620 w 609114"/>
                <a:gd name="connsiteY34" fmla="*/ 53559 h 583332"/>
                <a:gd name="connsiteX35" fmla="*/ 389682 w 609114"/>
                <a:gd name="connsiteY35" fmla="*/ 0 h 583332"/>
                <a:gd name="connsiteX36" fmla="*/ 600080 w 609114"/>
                <a:gd name="connsiteY36" fmla="*/ 210048 h 583332"/>
                <a:gd name="connsiteX37" fmla="*/ 510852 w 609114"/>
                <a:gd name="connsiteY37" fmla="*/ 381442 h 583332"/>
                <a:gd name="connsiteX38" fmla="*/ 603702 w 609114"/>
                <a:gd name="connsiteY38" fmla="*/ 453281 h 583332"/>
                <a:gd name="connsiteX39" fmla="*/ 608623 w 609114"/>
                <a:gd name="connsiteY39" fmla="*/ 468112 h 583332"/>
                <a:gd name="connsiteX40" fmla="*/ 596831 w 609114"/>
                <a:gd name="connsiteY40" fmla="*/ 478401 h 583332"/>
                <a:gd name="connsiteX41" fmla="*/ 465541 w 609114"/>
                <a:gd name="connsiteY41" fmla="*/ 495550 h 583332"/>
                <a:gd name="connsiteX42" fmla="*/ 363591 w 609114"/>
                <a:gd name="connsiteY42" fmla="*/ 580088 h 583332"/>
                <a:gd name="connsiteX43" fmla="*/ 347993 w 609114"/>
                <a:gd name="connsiteY43" fmla="*/ 581757 h 583332"/>
                <a:gd name="connsiteX44" fmla="*/ 340472 w 609114"/>
                <a:gd name="connsiteY44" fmla="*/ 567945 h 583332"/>
                <a:gd name="connsiteX45" fmla="*/ 353842 w 609114"/>
                <a:gd name="connsiteY45" fmla="*/ 416851 h 583332"/>
                <a:gd name="connsiteX46" fmla="*/ 253471 w 609114"/>
                <a:gd name="connsiteY46" fmla="*/ 369762 h 583332"/>
                <a:gd name="connsiteX47" fmla="*/ 286897 w 609114"/>
                <a:gd name="connsiteY47" fmla="*/ 344085 h 583332"/>
                <a:gd name="connsiteX48" fmla="*/ 357463 w 609114"/>
                <a:gd name="connsiteY48" fmla="*/ 375973 h 583332"/>
                <a:gd name="connsiteX49" fmla="*/ 364613 w 609114"/>
                <a:gd name="connsiteY49" fmla="*/ 295606 h 583332"/>
                <a:gd name="connsiteX50" fmla="*/ 372969 w 609114"/>
                <a:gd name="connsiteY50" fmla="*/ 283926 h 583332"/>
                <a:gd name="connsiteX51" fmla="*/ 387361 w 609114"/>
                <a:gd name="connsiteY51" fmla="*/ 285687 h 583332"/>
                <a:gd name="connsiteX52" fmla="*/ 476683 w 609114"/>
                <a:gd name="connsiteY52" fmla="*/ 354931 h 583332"/>
                <a:gd name="connsiteX53" fmla="*/ 559134 w 609114"/>
                <a:gd name="connsiteY53" fmla="*/ 210048 h 583332"/>
                <a:gd name="connsiteX54" fmla="*/ 389682 w 609114"/>
                <a:gd name="connsiteY54" fmla="*/ 40879 h 583332"/>
                <a:gd name="connsiteX55" fmla="*/ 286897 w 609114"/>
                <a:gd name="connsiteY55" fmla="*/ 75825 h 583332"/>
                <a:gd name="connsiteX56" fmla="*/ 253471 w 609114"/>
                <a:gd name="connsiteY56" fmla="*/ 50241 h 583332"/>
                <a:gd name="connsiteX57" fmla="*/ 389682 w 609114"/>
                <a:gd name="connsiteY57" fmla="*/ 0 h 583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609114" h="583332">
                  <a:moveTo>
                    <a:pt x="215965" y="187775"/>
                  </a:moveTo>
                  <a:cubicBezTo>
                    <a:pt x="228222" y="187775"/>
                    <a:pt x="238158" y="197695"/>
                    <a:pt x="238158" y="209933"/>
                  </a:cubicBezTo>
                  <a:cubicBezTo>
                    <a:pt x="238158" y="222171"/>
                    <a:pt x="228222" y="232091"/>
                    <a:pt x="215965" y="232091"/>
                  </a:cubicBezTo>
                  <a:cubicBezTo>
                    <a:pt x="203708" y="232091"/>
                    <a:pt x="193772" y="222171"/>
                    <a:pt x="193772" y="209933"/>
                  </a:cubicBezTo>
                  <a:cubicBezTo>
                    <a:pt x="193772" y="197695"/>
                    <a:pt x="203708" y="187775"/>
                    <a:pt x="215965" y="187775"/>
                  </a:cubicBezTo>
                  <a:close/>
                  <a:moveTo>
                    <a:pt x="156620" y="187775"/>
                  </a:moveTo>
                  <a:cubicBezTo>
                    <a:pt x="168877" y="187775"/>
                    <a:pt x="178813" y="197695"/>
                    <a:pt x="178813" y="209933"/>
                  </a:cubicBezTo>
                  <a:cubicBezTo>
                    <a:pt x="178813" y="222171"/>
                    <a:pt x="168877" y="232091"/>
                    <a:pt x="156620" y="232091"/>
                  </a:cubicBezTo>
                  <a:cubicBezTo>
                    <a:pt x="144363" y="232091"/>
                    <a:pt x="134427" y="222171"/>
                    <a:pt x="134427" y="209933"/>
                  </a:cubicBezTo>
                  <a:cubicBezTo>
                    <a:pt x="134427" y="197695"/>
                    <a:pt x="144363" y="187775"/>
                    <a:pt x="156620" y="187775"/>
                  </a:cubicBezTo>
                  <a:close/>
                  <a:moveTo>
                    <a:pt x="97204" y="187775"/>
                  </a:moveTo>
                  <a:cubicBezTo>
                    <a:pt x="109461" y="187775"/>
                    <a:pt x="119397" y="197695"/>
                    <a:pt x="119397" y="209933"/>
                  </a:cubicBezTo>
                  <a:cubicBezTo>
                    <a:pt x="119397" y="222171"/>
                    <a:pt x="109461" y="232091"/>
                    <a:pt x="97204" y="232091"/>
                  </a:cubicBezTo>
                  <a:cubicBezTo>
                    <a:pt x="84947" y="232091"/>
                    <a:pt x="75011" y="222171"/>
                    <a:pt x="75011" y="209933"/>
                  </a:cubicBezTo>
                  <a:cubicBezTo>
                    <a:pt x="75011" y="197695"/>
                    <a:pt x="84947" y="187775"/>
                    <a:pt x="97204" y="187775"/>
                  </a:cubicBezTo>
                  <a:close/>
                  <a:moveTo>
                    <a:pt x="472482" y="179095"/>
                  </a:moveTo>
                  <a:cubicBezTo>
                    <a:pt x="489573" y="179095"/>
                    <a:pt x="503413" y="192904"/>
                    <a:pt x="503413" y="210049"/>
                  </a:cubicBezTo>
                  <a:cubicBezTo>
                    <a:pt x="503413" y="227009"/>
                    <a:pt x="489573" y="240910"/>
                    <a:pt x="472482" y="240910"/>
                  </a:cubicBezTo>
                  <a:cubicBezTo>
                    <a:pt x="455390" y="240910"/>
                    <a:pt x="441457" y="227009"/>
                    <a:pt x="441457" y="210049"/>
                  </a:cubicBezTo>
                  <a:cubicBezTo>
                    <a:pt x="441457" y="192996"/>
                    <a:pt x="455390" y="179095"/>
                    <a:pt x="472482" y="179095"/>
                  </a:cubicBezTo>
                  <a:close/>
                  <a:moveTo>
                    <a:pt x="389662" y="179095"/>
                  </a:moveTo>
                  <a:cubicBezTo>
                    <a:pt x="406740" y="179095"/>
                    <a:pt x="420569" y="192904"/>
                    <a:pt x="420569" y="210049"/>
                  </a:cubicBezTo>
                  <a:cubicBezTo>
                    <a:pt x="420569" y="227009"/>
                    <a:pt x="406740" y="240910"/>
                    <a:pt x="389662" y="240910"/>
                  </a:cubicBezTo>
                  <a:cubicBezTo>
                    <a:pt x="372584" y="240910"/>
                    <a:pt x="358754" y="227009"/>
                    <a:pt x="358754" y="210049"/>
                  </a:cubicBezTo>
                  <a:cubicBezTo>
                    <a:pt x="358754" y="192996"/>
                    <a:pt x="372584" y="179095"/>
                    <a:pt x="389662" y="179095"/>
                  </a:cubicBezTo>
                  <a:close/>
                  <a:moveTo>
                    <a:pt x="156620" y="94446"/>
                  </a:moveTo>
                  <a:cubicBezTo>
                    <a:pt x="92839" y="94446"/>
                    <a:pt x="40942" y="146273"/>
                    <a:pt x="40942" y="209967"/>
                  </a:cubicBezTo>
                  <a:cubicBezTo>
                    <a:pt x="40942" y="273661"/>
                    <a:pt x="92839" y="325488"/>
                    <a:pt x="156620" y="325488"/>
                  </a:cubicBezTo>
                  <a:cubicBezTo>
                    <a:pt x="220400" y="325488"/>
                    <a:pt x="272205" y="273661"/>
                    <a:pt x="272205" y="209967"/>
                  </a:cubicBezTo>
                  <a:cubicBezTo>
                    <a:pt x="272205" y="146273"/>
                    <a:pt x="220400" y="94446"/>
                    <a:pt x="156620" y="94446"/>
                  </a:cubicBezTo>
                  <a:close/>
                  <a:moveTo>
                    <a:pt x="156620" y="53559"/>
                  </a:moveTo>
                  <a:cubicBezTo>
                    <a:pt x="242960" y="53559"/>
                    <a:pt x="313240" y="123743"/>
                    <a:pt x="313240" y="209967"/>
                  </a:cubicBezTo>
                  <a:cubicBezTo>
                    <a:pt x="313240" y="296191"/>
                    <a:pt x="242960" y="366375"/>
                    <a:pt x="156620" y="366375"/>
                  </a:cubicBezTo>
                  <a:cubicBezTo>
                    <a:pt x="70279" y="366375"/>
                    <a:pt x="0" y="296191"/>
                    <a:pt x="0" y="209967"/>
                  </a:cubicBezTo>
                  <a:cubicBezTo>
                    <a:pt x="0" y="123743"/>
                    <a:pt x="70279" y="53559"/>
                    <a:pt x="156620" y="53559"/>
                  </a:cubicBezTo>
                  <a:close/>
                  <a:moveTo>
                    <a:pt x="389682" y="0"/>
                  </a:moveTo>
                  <a:cubicBezTo>
                    <a:pt x="505652" y="0"/>
                    <a:pt x="600080" y="94179"/>
                    <a:pt x="600080" y="210048"/>
                  </a:cubicBezTo>
                  <a:cubicBezTo>
                    <a:pt x="600080" y="280774"/>
                    <a:pt x="564705" y="343344"/>
                    <a:pt x="510852" y="381442"/>
                  </a:cubicBezTo>
                  <a:lnTo>
                    <a:pt x="603702" y="453281"/>
                  </a:lnTo>
                  <a:cubicBezTo>
                    <a:pt x="608158" y="456803"/>
                    <a:pt x="610108" y="462643"/>
                    <a:pt x="608623" y="468112"/>
                  </a:cubicBezTo>
                  <a:cubicBezTo>
                    <a:pt x="607137" y="473581"/>
                    <a:pt x="602495" y="477660"/>
                    <a:pt x="596831" y="478401"/>
                  </a:cubicBezTo>
                  <a:lnTo>
                    <a:pt x="465541" y="495550"/>
                  </a:lnTo>
                  <a:lnTo>
                    <a:pt x="363591" y="580088"/>
                  </a:lnTo>
                  <a:cubicBezTo>
                    <a:pt x="359135" y="583703"/>
                    <a:pt x="353006" y="584352"/>
                    <a:pt x="347993" y="581757"/>
                  </a:cubicBezTo>
                  <a:cubicBezTo>
                    <a:pt x="342886" y="579068"/>
                    <a:pt x="340007" y="573692"/>
                    <a:pt x="340472" y="567945"/>
                  </a:cubicBezTo>
                  <a:lnTo>
                    <a:pt x="353842" y="416851"/>
                  </a:lnTo>
                  <a:cubicBezTo>
                    <a:pt x="315959" y="410363"/>
                    <a:pt x="281605" y="393677"/>
                    <a:pt x="253471" y="369762"/>
                  </a:cubicBezTo>
                  <a:cubicBezTo>
                    <a:pt x="265542" y="362439"/>
                    <a:pt x="276777" y="353911"/>
                    <a:pt x="286897" y="344085"/>
                  </a:cubicBezTo>
                  <a:cubicBezTo>
                    <a:pt x="307231" y="359751"/>
                    <a:pt x="331280" y="370782"/>
                    <a:pt x="357463" y="375973"/>
                  </a:cubicBezTo>
                  <a:lnTo>
                    <a:pt x="364613" y="295606"/>
                  </a:lnTo>
                  <a:cubicBezTo>
                    <a:pt x="365077" y="290507"/>
                    <a:pt x="368234" y="285965"/>
                    <a:pt x="372969" y="283926"/>
                  </a:cubicBezTo>
                  <a:cubicBezTo>
                    <a:pt x="377797" y="281887"/>
                    <a:pt x="383183" y="282536"/>
                    <a:pt x="387361" y="285687"/>
                  </a:cubicBezTo>
                  <a:lnTo>
                    <a:pt x="476683" y="354931"/>
                  </a:lnTo>
                  <a:cubicBezTo>
                    <a:pt x="525986" y="325268"/>
                    <a:pt x="559134" y="271505"/>
                    <a:pt x="559134" y="210048"/>
                  </a:cubicBezTo>
                  <a:cubicBezTo>
                    <a:pt x="559134" y="116704"/>
                    <a:pt x="483089" y="40879"/>
                    <a:pt x="389682" y="40879"/>
                  </a:cubicBezTo>
                  <a:cubicBezTo>
                    <a:pt x="350964" y="40879"/>
                    <a:pt x="315402" y="53949"/>
                    <a:pt x="286897" y="75825"/>
                  </a:cubicBezTo>
                  <a:cubicBezTo>
                    <a:pt x="276777" y="66092"/>
                    <a:pt x="265542" y="57564"/>
                    <a:pt x="253471" y="50241"/>
                  </a:cubicBezTo>
                  <a:cubicBezTo>
                    <a:pt x="290240" y="19003"/>
                    <a:pt x="337779" y="0"/>
                    <a:pt x="389682" y="0"/>
                  </a:cubicBezTo>
                  <a:close/>
                </a:path>
              </a:pathLst>
            </a:custGeom>
            <a:solidFill>
              <a:schemeClr val="bg1"/>
            </a:solidFill>
            <a:ln w="9525">
              <a:noFill/>
              <a:round/>
            </a:ln>
          </p:spPr>
          <p:txBody>
            <a:bodyPr vert="horz" wrap="square" lIns="105875" tIns="52937" rIns="105875" bIns="52937"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8565">
                <a:lnSpc>
                  <a:spcPct val="120000"/>
                </a:lnSpc>
              </a:pPr>
              <a:endParaRPr lang="en-US" sz="760" dirty="0">
                <a:solidFill>
                  <a:srgbClr val="000000"/>
                </a:solidFill>
                <a:cs typeface="+mn-ea"/>
                <a:sym typeface="+mn-lt"/>
              </a:endParaRPr>
            </a:p>
          </p:txBody>
        </p:sp>
      </p:grpSp>
      <p:grpSp>
        <p:nvGrpSpPr>
          <p:cNvPr id="6" name="Group 89"/>
          <p:cNvGrpSpPr/>
          <p:nvPr>
            <p:custDataLst>
              <p:tags r:id="rId13"/>
            </p:custDataLst>
          </p:nvPr>
        </p:nvGrpSpPr>
        <p:grpSpPr>
          <a:xfrm>
            <a:off x="7673700" y="3711388"/>
            <a:ext cx="1178364" cy="1179351"/>
            <a:chOff x="5696894" y="2915264"/>
            <a:chExt cx="843049" cy="843755"/>
          </a:xfrm>
          <a:effectLst>
            <a:outerShdw blurRad="50800" dist="38100" dir="2700000" algn="tl" rotWithShape="0">
              <a:prstClr val="black">
                <a:alpha val="40000"/>
              </a:prstClr>
            </a:outerShdw>
          </a:effectLst>
        </p:grpSpPr>
        <p:sp>
          <p:nvSpPr>
            <p:cNvPr id="70" name="Oval 69"/>
            <p:cNvSpPr>
              <a:spLocks noChangeAspect="1"/>
            </p:cNvSpPr>
            <p:nvPr>
              <p:custDataLst>
                <p:tags r:id="rId14"/>
              </p:custDataLst>
            </p:nvPr>
          </p:nvSpPr>
          <p:spPr>
            <a:xfrm>
              <a:off x="5696894" y="2915264"/>
              <a:ext cx="843049" cy="843755"/>
            </a:xfrm>
            <a:prstGeom prst="ellipse">
              <a:avLst/>
            </a:prstGeom>
            <a:solidFill>
              <a:schemeClr val="accent5"/>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65">
                <a:lnSpc>
                  <a:spcPct val="120000"/>
                </a:lnSpc>
              </a:pPr>
              <a:endParaRPr lang="en-US" sz="760" b="1" dirty="0">
                <a:solidFill>
                  <a:srgbClr val="FFFFFF"/>
                </a:solidFill>
                <a:cs typeface="+mn-ea"/>
                <a:sym typeface="+mn-lt"/>
              </a:endParaRPr>
            </a:p>
          </p:txBody>
        </p:sp>
        <p:sp>
          <p:nvSpPr>
            <p:cNvPr id="5" name="Freeform 57"/>
            <p:cNvSpPr>
              <a:spLocks noEditPoints="1"/>
            </p:cNvSpPr>
            <p:nvPr>
              <p:custDataLst>
                <p:tags r:id="rId15"/>
              </p:custDataLst>
            </p:nvPr>
          </p:nvSpPr>
          <p:spPr bwMode="auto">
            <a:xfrm>
              <a:off x="5972842" y="3208084"/>
              <a:ext cx="291152" cy="258114"/>
            </a:xfrm>
            <a:custGeom>
              <a:avLst/>
              <a:gdLst/>
              <a:ahLst/>
              <a:cxnLst>
                <a:cxn ang="0">
                  <a:pos x="7" y="9"/>
                </a:cxn>
                <a:cxn ang="0">
                  <a:pos x="7" y="57"/>
                </a:cxn>
                <a:cxn ang="0">
                  <a:pos x="6" y="58"/>
                </a:cxn>
                <a:cxn ang="0">
                  <a:pos x="4" y="58"/>
                </a:cxn>
                <a:cxn ang="0">
                  <a:pos x="2" y="57"/>
                </a:cxn>
                <a:cxn ang="0">
                  <a:pos x="2" y="9"/>
                </a:cxn>
                <a:cxn ang="0">
                  <a:pos x="0" y="4"/>
                </a:cxn>
                <a:cxn ang="0">
                  <a:pos x="5" y="0"/>
                </a:cxn>
                <a:cxn ang="0">
                  <a:pos x="10" y="4"/>
                </a:cxn>
                <a:cxn ang="0">
                  <a:pos x="7" y="9"/>
                </a:cxn>
                <a:cxn ang="0">
                  <a:pos x="65" y="36"/>
                </a:cxn>
                <a:cxn ang="0">
                  <a:pos x="63" y="38"/>
                </a:cxn>
                <a:cxn ang="0">
                  <a:pos x="49" y="43"/>
                </a:cxn>
                <a:cxn ang="0">
                  <a:pos x="31" y="37"/>
                </a:cxn>
                <a:cxn ang="0">
                  <a:pos x="13" y="43"/>
                </a:cxn>
                <a:cxn ang="0">
                  <a:pos x="12" y="43"/>
                </a:cxn>
                <a:cxn ang="0">
                  <a:pos x="10" y="41"/>
                </a:cxn>
                <a:cxn ang="0">
                  <a:pos x="10" y="13"/>
                </a:cxn>
                <a:cxn ang="0">
                  <a:pos x="11" y="11"/>
                </a:cxn>
                <a:cxn ang="0">
                  <a:pos x="14" y="9"/>
                </a:cxn>
                <a:cxn ang="0">
                  <a:pos x="30" y="4"/>
                </a:cxn>
                <a:cxn ang="0">
                  <a:pos x="46" y="9"/>
                </a:cxn>
                <a:cxn ang="0">
                  <a:pos x="49" y="10"/>
                </a:cxn>
                <a:cxn ang="0">
                  <a:pos x="63" y="4"/>
                </a:cxn>
                <a:cxn ang="0">
                  <a:pos x="65" y="7"/>
                </a:cxn>
                <a:cxn ang="0">
                  <a:pos x="65" y="36"/>
                </a:cxn>
              </a:cxnLst>
              <a:rect l="0" t="0" r="r" b="b"/>
              <a:pathLst>
                <a:path w="65" h="58">
                  <a:moveTo>
                    <a:pt x="7" y="9"/>
                  </a:moveTo>
                  <a:cubicBezTo>
                    <a:pt x="7" y="57"/>
                    <a:pt x="7" y="57"/>
                    <a:pt x="7" y="57"/>
                  </a:cubicBezTo>
                  <a:cubicBezTo>
                    <a:pt x="7" y="57"/>
                    <a:pt x="7" y="58"/>
                    <a:pt x="6" y="58"/>
                  </a:cubicBezTo>
                  <a:cubicBezTo>
                    <a:pt x="4" y="58"/>
                    <a:pt x="4" y="58"/>
                    <a:pt x="4" y="58"/>
                  </a:cubicBezTo>
                  <a:cubicBezTo>
                    <a:pt x="3" y="58"/>
                    <a:pt x="2" y="57"/>
                    <a:pt x="2" y="57"/>
                  </a:cubicBezTo>
                  <a:cubicBezTo>
                    <a:pt x="2" y="9"/>
                    <a:pt x="2" y="9"/>
                    <a:pt x="2" y="9"/>
                  </a:cubicBezTo>
                  <a:cubicBezTo>
                    <a:pt x="1" y="8"/>
                    <a:pt x="0" y="6"/>
                    <a:pt x="0" y="4"/>
                  </a:cubicBezTo>
                  <a:cubicBezTo>
                    <a:pt x="0" y="2"/>
                    <a:pt x="2" y="0"/>
                    <a:pt x="5" y="0"/>
                  </a:cubicBezTo>
                  <a:cubicBezTo>
                    <a:pt x="7" y="0"/>
                    <a:pt x="10" y="2"/>
                    <a:pt x="10" y="4"/>
                  </a:cubicBezTo>
                  <a:cubicBezTo>
                    <a:pt x="10" y="6"/>
                    <a:pt x="9" y="8"/>
                    <a:pt x="7" y="9"/>
                  </a:cubicBezTo>
                  <a:close/>
                  <a:moveTo>
                    <a:pt x="65" y="36"/>
                  </a:moveTo>
                  <a:cubicBezTo>
                    <a:pt x="65" y="37"/>
                    <a:pt x="65" y="38"/>
                    <a:pt x="63" y="38"/>
                  </a:cubicBezTo>
                  <a:cubicBezTo>
                    <a:pt x="59" y="41"/>
                    <a:pt x="54" y="43"/>
                    <a:pt x="49" y="43"/>
                  </a:cubicBezTo>
                  <a:cubicBezTo>
                    <a:pt x="43" y="43"/>
                    <a:pt x="39" y="37"/>
                    <a:pt x="31" y="37"/>
                  </a:cubicBezTo>
                  <a:cubicBezTo>
                    <a:pt x="25" y="37"/>
                    <a:pt x="19" y="40"/>
                    <a:pt x="13" y="43"/>
                  </a:cubicBezTo>
                  <a:cubicBezTo>
                    <a:pt x="13" y="43"/>
                    <a:pt x="12" y="43"/>
                    <a:pt x="12" y="43"/>
                  </a:cubicBezTo>
                  <a:cubicBezTo>
                    <a:pt x="11" y="43"/>
                    <a:pt x="10" y="42"/>
                    <a:pt x="10" y="41"/>
                  </a:cubicBezTo>
                  <a:cubicBezTo>
                    <a:pt x="10" y="13"/>
                    <a:pt x="10" y="13"/>
                    <a:pt x="10" y="13"/>
                  </a:cubicBezTo>
                  <a:cubicBezTo>
                    <a:pt x="10" y="12"/>
                    <a:pt x="10" y="11"/>
                    <a:pt x="11" y="11"/>
                  </a:cubicBezTo>
                  <a:cubicBezTo>
                    <a:pt x="12" y="10"/>
                    <a:pt x="13" y="9"/>
                    <a:pt x="14" y="9"/>
                  </a:cubicBezTo>
                  <a:cubicBezTo>
                    <a:pt x="19" y="7"/>
                    <a:pt x="24" y="4"/>
                    <a:pt x="30" y="4"/>
                  </a:cubicBezTo>
                  <a:cubicBezTo>
                    <a:pt x="36" y="4"/>
                    <a:pt x="40" y="6"/>
                    <a:pt x="46" y="9"/>
                  </a:cubicBezTo>
                  <a:cubicBezTo>
                    <a:pt x="47" y="9"/>
                    <a:pt x="48" y="10"/>
                    <a:pt x="49" y="10"/>
                  </a:cubicBezTo>
                  <a:cubicBezTo>
                    <a:pt x="55" y="10"/>
                    <a:pt x="61" y="4"/>
                    <a:pt x="63" y="4"/>
                  </a:cubicBezTo>
                  <a:cubicBezTo>
                    <a:pt x="64" y="4"/>
                    <a:pt x="65" y="6"/>
                    <a:pt x="65" y="7"/>
                  </a:cubicBezTo>
                  <a:lnTo>
                    <a:pt x="65" y="36"/>
                  </a:lnTo>
                  <a:close/>
                </a:path>
              </a:pathLst>
            </a:custGeom>
            <a:solidFill>
              <a:schemeClr val="bg1"/>
            </a:solidFill>
            <a:ln w="9525">
              <a:noFill/>
              <a:round/>
            </a:ln>
          </p:spPr>
          <p:txBody>
            <a:bodyPr vert="horz" wrap="square" lIns="105875" tIns="52937" rIns="105875" bIns="52937" numCol="1" anchor="t" anchorCtr="0" compatLnSpc="1"/>
            <a:lstStyle/>
            <a:p>
              <a:pPr defTabSz="1218565">
                <a:lnSpc>
                  <a:spcPct val="120000"/>
                </a:lnSpc>
              </a:pPr>
              <a:endParaRPr lang="en-US" sz="760" dirty="0">
                <a:solidFill>
                  <a:srgbClr val="000000"/>
                </a:solidFill>
                <a:cs typeface="+mn-ea"/>
                <a:sym typeface="+mn-lt"/>
              </a:endParaRPr>
            </a:p>
          </p:txBody>
        </p:sp>
      </p:grpSp>
      <p:grpSp>
        <p:nvGrpSpPr>
          <p:cNvPr id="59" name="Group 85"/>
          <p:cNvGrpSpPr/>
          <p:nvPr>
            <p:custDataLst>
              <p:tags r:id="rId16"/>
            </p:custDataLst>
          </p:nvPr>
        </p:nvGrpSpPr>
        <p:grpSpPr>
          <a:xfrm>
            <a:off x="2999624" y="2578924"/>
            <a:ext cx="976123" cy="976939"/>
            <a:chOff x="2347176" y="2092666"/>
            <a:chExt cx="843049" cy="843755"/>
          </a:xfrm>
          <a:effectLst>
            <a:outerShdw blurRad="50800" dist="38100" dir="2700000" algn="tl" rotWithShape="0">
              <a:prstClr val="black">
                <a:alpha val="40000"/>
              </a:prstClr>
            </a:outerShdw>
          </a:effectLst>
        </p:grpSpPr>
        <p:sp>
          <p:nvSpPr>
            <p:cNvPr id="60" name="Oval 48"/>
            <p:cNvSpPr>
              <a:spLocks noChangeAspect="1"/>
            </p:cNvSpPr>
            <p:nvPr>
              <p:custDataLst>
                <p:tags r:id="rId17"/>
              </p:custDataLst>
            </p:nvPr>
          </p:nvSpPr>
          <p:spPr>
            <a:xfrm>
              <a:off x="2347176" y="2092666"/>
              <a:ext cx="843049" cy="843755"/>
            </a:xfrm>
            <a:prstGeom prst="ellipse">
              <a:avLst/>
            </a:prstGeom>
            <a:solidFill>
              <a:schemeClr val="accent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8565">
                <a:lnSpc>
                  <a:spcPct val="120000"/>
                </a:lnSpc>
              </a:pPr>
              <a:endParaRPr lang="en-US" sz="760" b="1" dirty="0">
                <a:solidFill>
                  <a:srgbClr val="FFFFFF"/>
                </a:solidFill>
                <a:cs typeface="+mn-ea"/>
                <a:sym typeface="+mn-lt"/>
              </a:endParaRPr>
            </a:p>
          </p:txBody>
        </p:sp>
        <p:sp>
          <p:nvSpPr>
            <p:cNvPr id="61" name="Freeform 65"/>
            <p:cNvSpPr>
              <a:spLocks noEditPoints="1"/>
            </p:cNvSpPr>
            <p:nvPr>
              <p:custDataLst>
                <p:tags r:id="rId18"/>
              </p:custDataLst>
            </p:nvPr>
          </p:nvSpPr>
          <p:spPr bwMode="auto">
            <a:xfrm>
              <a:off x="2613447" y="2331761"/>
              <a:ext cx="310506" cy="365563"/>
            </a:xfrm>
            <a:custGeom>
              <a:avLst/>
              <a:gdLst>
                <a:gd name="connsiteX0" fmla="*/ 37894 w 513787"/>
                <a:gd name="connsiteY0" fmla="*/ 431508 h 604887"/>
                <a:gd name="connsiteX1" fmla="*/ 426498 w 513787"/>
                <a:gd name="connsiteY1" fmla="*/ 431508 h 604887"/>
                <a:gd name="connsiteX2" fmla="*/ 426498 w 513787"/>
                <a:gd name="connsiteY2" fmla="*/ 534886 h 604887"/>
                <a:gd name="connsiteX3" fmla="*/ 37894 w 513787"/>
                <a:gd name="connsiteY3" fmla="*/ 534886 h 604887"/>
                <a:gd name="connsiteX4" fmla="*/ 37894 w 513787"/>
                <a:gd name="connsiteY4" fmla="*/ 250790 h 604887"/>
                <a:gd name="connsiteX5" fmla="*/ 379360 w 513787"/>
                <a:gd name="connsiteY5" fmla="*/ 250790 h 604887"/>
                <a:gd name="connsiteX6" fmla="*/ 379360 w 513787"/>
                <a:gd name="connsiteY6" fmla="*/ 354168 h 604887"/>
                <a:gd name="connsiteX7" fmla="*/ 37894 w 513787"/>
                <a:gd name="connsiteY7" fmla="*/ 354168 h 604887"/>
                <a:gd name="connsiteX8" fmla="*/ 37894 w 513787"/>
                <a:gd name="connsiteY8" fmla="*/ 70071 h 604887"/>
                <a:gd name="connsiteX9" fmla="*/ 513787 w 513787"/>
                <a:gd name="connsiteY9" fmla="*/ 70071 h 604887"/>
                <a:gd name="connsiteX10" fmla="*/ 513787 w 513787"/>
                <a:gd name="connsiteY10" fmla="*/ 173449 h 604887"/>
                <a:gd name="connsiteX11" fmla="*/ 37894 w 513787"/>
                <a:gd name="connsiteY11" fmla="*/ 173449 h 604887"/>
                <a:gd name="connsiteX12" fmla="*/ 0 w 513787"/>
                <a:gd name="connsiteY12" fmla="*/ 0 h 604887"/>
                <a:gd name="connsiteX13" fmla="*/ 15172 w 513787"/>
                <a:gd name="connsiteY13" fmla="*/ 0 h 604887"/>
                <a:gd name="connsiteX14" fmla="*/ 15172 w 513787"/>
                <a:gd name="connsiteY14" fmla="*/ 604887 h 604887"/>
                <a:gd name="connsiteX15" fmla="*/ 0 w 513787"/>
                <a:gd name="connsiteY15" fmla="*/ 604887 h 604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13787" h="604887">
                  <a:moveTo>
                    <a:pt x="37894" y="431508"/>
                  </a:moveTo>
                  <a:lnTo>
                    <a:pt x="426498" y="431508"/>
                  </a:lnTo>
                  <a:lnTo>
                    <a:pt x="426498" y="534886"/>
                  </a:lnTo>
                  <a:lnTo>
                    <a:pt x="37894" y="534886"/>
                  </a:lnTo>
                  <a:close/>
                  <a:moveTo>
                    <a:pt x="37894" y="250790"/>
                  </a:moveTo>
                  <a:lnTo>
                    <a:pt x="379360" y="250790"/>
                  </a:lnTo>
                  <a:lnTo>
                    <a:pt x="379360" y="354168"/>
                  </a:lnTo>
                  <a:lnTo>
                    <a:pt x="37894" y="354168"/>
                  </a:lnTo>
                  <a:close/>
                  <a:moveTo>
                    <a:pt x="37894" y="70071"/>
                  </a:moveTo>
                  <a:lnTo>
                    <a:pt x="513787" y="70071"/>
                  </a:lnTo>
                  <a:lnTo>
                    <a:pt x="513787" y="173449"/>
                  </a:lnTo>
                  <a:lnTo>
                    <a:pt x="37894" y="173449"/>
                  </a:lnTo>
                  <a:close/>
                  <a:moveTo>
                    <a:pt x="0" y="0"/>
                  </a:moveTo>
                  <a:lnTo>
                    <a:pt x="15172" y="0"/>
                  </a:lnTo>
                  <a:lnTo>
                    <a:pt x="15172" y="604887"/>
                  </a:lnTo>
                  <a:lnTo>
                    <a:pt x="0" y="604887"/>
                  </a:lnTo>
                  <a:close/>
                </a:path>
              </a:pathLst>
            </a:custGeom>
            <a:solidFill>
              <a:schemeClr val="bg1"/>
            </a:solidFill>
            <a:ln w="9525">
              <a:noFill/>
              <a:round/>
            </a:ln>
          </p:spPr>
          <p:txBody>
            <a:bodyPr vert="horz" wrap="square" lIns="105875" tIns="52937" rIns="105875" bIns="52937"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8565">
                <a:lnSpc>
                  <a:spcPct val="120000"/>
                </a:lnSpc>
              </a:pPr>
              <a:endParaRPr lang="en-US" sz="760" dirty="0">
                <a:solidFill>
                  <a:srgbClr val="000000"/>
                </a:solidFill>
                <a:cs typeface="+mn-ea"/>
                <a:sym typeface="+mn-lt"/>
              </a:endParaRPr>
            </a:p>
          </p:txBody>
        </p:sp>
      </p:grpSp>
      <p:cxnSp>
        <p:nvCxnSpPr>
          <p:cNvPr id="110" name="Straight Connector 109"/>
          <p:cNvCxnSpPr/>
          <p:nvPr>
            <p:custDataLst>
              <p:tags r:id="rId19"/>
            </p:custDataLst>
          </p:nvPr>
        </p:nvCxnSpPr>
        <p:spPr>
          <a:xfrm rot="5400000" flipH="1" flipV="1">
            <a:off x="2577564" y="3498153"/>
            <a:ext cx="423849" cy="420276"/>
          </a:xfrm>
          <a:prstGeom prst="line">
            <a:avLst/>
          </a:prstGeom>
          <a:ln w="6350" cap="rnd">
            <a:solidFill>
              <a:schemeClr val="bg1">
                <a:lumMod val="65000"/>
              </a:schemeClr>
            </a:solidFill>
            <a:prstDash val="solid"/>
            <a:headEnd type="oval"/>
            <a:tailEnd type="oval"/>
          </a:ln>
          <a:effectLst/>
        </p:spPr>
        <p:style>
          <a:lnRef idx="1">
            <a:schemeClr val="accent1"/>
          </a:lnRef>
          <a:fillRef idx="0">
            <a:schemeClr val="accent1"/>
          </a:fillRef>
          <a:effectRef idx="0">
            <a:schemeClr val="accent1"/>
          </a:effectRef>
          <a:fontRef idx="minor">
            <a:schemeClr val="tx1"/>
          </a:fontRef>
        </p:style>
      </p:cxnSp>
      <p:cxnSp>
        <p:nvCxnSpPr>
          <p:cNvPr id="112" name="Straight Connector 111"/>
          <p:cNvCxnSpPr/>
          <p:nvPr>
            <p:custDataLst>
              <p:tags r:id="rId20"/>
            </p:custDataLst>
          </p:nvPr>
        </p:nvCxnSpPr>
        <p:spPr>
          <a:xfrm rot="5400000" flipH="1" flipV="1">
            <a:off x="5540345" y="3498153"/>
            <a:ext cx="423849" cy="420276"/>
          </a:xfrm>
          <a:prstGeom prst="line">
            <a:avLst/>
          </a:prstGeom>
          <a:ln w="6350" cap="rnd">
            <a:solidFill>
              <a:schemeClr val="bg1">
                <a:lumMod val="65000"/>
              </a:schemeClr>
            </a:solidFill>
            <a:prstDash val="solid"/>
            <a:headEnd type="oval"/>
            <a:tailEnd type="oval"/>
          </a:ln>
          <a:effectLst/>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p:custDataLst>
              <p:tags r:id="rId21"/>
            </p:custDataLst>
          </p:nvPr>
        </p:nvCxnSpPr>
        <p:spPr>
          <a:xfrm rot="5400000" flipH="1" flipV="1">
            <a:off x="8788943" y="3452122"/>
            <a:ext cx="423849" cy="420276"/>
          </a:xfrm>
          <a:prstGeom prst="line">
            <a:avLst/>
          </a:prstGeom>
          <a:ln w="6350" cap="rnd">
            <a:solidFill>
              <a:schemeClr val="bg1">
                <a:lumMod val="65000"/>
              </a:schemeClr>
            </a:solidFill>
            <a:prstDash val="solid"/>
            <a:headEnd type="oval"/>
            <a:tailEnd type="oval"/>
          </a:ln>
          <a:effectLst/>
        </p:spPr>
        <p:style>
          <a:lnRef idx="1">
            <a:schemeClr val="accent1"/>
          </a:lnRef>
          <a:fillRef idx="0">
            <a:schemeClr val="accent1"/>
          </a:fillRef>
          <a:effectRef idx="0">
            <a:schemeClr val="accent1"/>
          </a:effectRef>
          <a:fontRef idx="minor">
            <a:schemeClr val="tx1"/>
          </a:fontRef>
        </p:style>
      </p:cxnSp>
      <p:cxnSp>
        <p:nvCxnSpPr>
          <p:cNvPr id="114" name="Straight Connector 113"/>
          <p:cNvCxnSpPr/>
          <p:nvPr>
            <p:custDataLst>
              <p:tags r:id="rId22"/>
            </p:custDataLst>
          </p:nvPr>
        </p:nvCxnSpPr>
        <p:spPr>
          <a:xfrm rot="16200000" flipH="1">
            <a:off x="7296243" y="3498154"/>
            <a:ext cx="423849" cy="420276"/>
          </a:xfrm>
          <a:prstGeom prst="line">
            <a:avLst/>
          </a:prstGeom>
          <a:ln w="6350" cap="rnd">
            <a:solidFill>
              <a:schemeClr val="bg1">
                <a:lumMod val="65000"/>
              </a:schemeClr>
            </a:solidFill>
            <a:prstDash val="solid"/>
            <a:headEnd type="oval"/>
            <a:tailEnd type="oval"/>
          </a:ln>
          <a:effectLst/>
        </p:spPr>
        <p:style>
          <a:lnRef idx="1">
            <a:schemeClr val="accent1"/>
          </a:lnRef>
          <a:fillRef idx="0">
            <a:schemeClr val="accent1"/>
          </a:fillRef>
          <a:effectRef idx="0">
            <a:schemeClr val="accent1"/>
          </a:effectRef>
          <a:fontRef idx="minor">
            <a:schemeClr val="tx1"/>
          </a:fontRef>
        </p:style>
      </p:cxnSp>
      <p:cxnSp>
        <p:nvCxnSpPr>
          <p:cNvPr id="115" name="Straight Connector 114"/>
          <p:cNvCxnSpPr/>
          <p:nvPr>
            <p:custDataLst>
              <p:tags r:id="rId23"/>
            </p:custDataLst>
          </p:nvPr>
        </p:nvCxnSpPr>
        <p:spPr>
          <a:xfrm rot="16200000" flipH="1">
            <a:off x="3957247" y="3498154"/>
            <a:ext cx="423849" cy="420276"/>
          </a:xfrm>
          <a:prstGeom prst="line">
            <a:avLst/>
          </a:prstGeom>
          <a:ln w="6350" cap="rnd">
            <a:solidFill>
              <a:schemeClr val="bg1">
                <a:lumMod val="65000"/>
              </a:schemeClr>
            </a:solidFill>
            <a:prstDash val="solid"/>
            <a:headEnd type="oval"/>
            <a:tailEnd type="oval"/>
          </a:ln>
          <a:effectLst/>
        </p:spPr>
        <p:style>
          <a:lnRef idx="1">
            <a:schemeClr val="accent1"/>
          </a:lnRef>
          <a:fillRef idx="0">
            <a:schemeClr val="accent1"/>
          </a:fillRef>
          <a:effectRef idx="0">
            <a:schemeClr val="accent1"/>
          </a:effectRef>
          <a:fontRef idx="minor">
            <a:schemeClr val="tx1"/>
          </a:fontRef>
        </p:style>
      </p:cxnSp>
      <p:grpSp>
        <p:nvGrpSpPr>
          <p:cNvPr id="45" name="组合 44"/>
          <p:cNvGrpSpPr/>
          <p:nvPr>
            <p:custDataLst>
              <p:tags r:id="rId24"/>
            </p:custDataLst>
          </p:nvPr>
        </p:nvGrpSpPr>
        <p:grpSpPr>
          <a:xfrm>
            <a:off x="1105168" y="1684030"/>
            <a:ext cx="2820538" cy="894893"/>
            <a:chOff x="1023085" y="4490740"/>
            <a:chExt cx="2820538" cy="1635136"/>
          </a:xfrm>
        </p:grpSpPr>
        <p:sp>
          <p:nvSpPr>
            <p:cNvPr id="46" name="Rectangle 26"/>
            <p:cNvSpPr/>
            <p:nvPr>
              <p:custDataLst>
                <p:tags r:id="rId25"/>
              </p:custDataLst>
            </p:nvPr>
          </p:nvSpPr>
          <p:spPr>
            <a:xfrm>
              <a:off x="1023085" y="4490740"/>
              <a:ext cx="2457329" cy="246221"/>
            </a:xfrm>
            <a:prstGeom prst="rect">
              <a:avLst/>
            </a:prstGeom>
          </p:spPr>
          <p:txBody>
            <a:bodyPr wrap="none" lIns="72000" tIns="0" rIns="72000" bIns="0">
              <a:noAutofit/>
            </a:bodyPr>
            <a:lstStyle/>
            <a:p>
              <a:pPr algn="r" defTabSz="1217930">
                <a:defRPr/>
              </a:pPr>
              <a:r>
                <a:rPr lang="zh-CN" altLang="en-US" sz="2400" b="1" dirty="0">
                  <a:solidFill>
                    <a:schemeClr val="tx1">
                      <a:lumMod val="75000"/>
                      <a:lumOff val="25000"/>
                    </a:schemeClr>
                  </a:solidFill>
                  <a:cs typeface="+mn-ea"/>
                  <a:sym typeface="+mn-lt"/>
                </a:rPr>
                <a:t>输入标题文本</a:t>
              </a:r>
              <a:endParaRPr lang="zh-CN" altLang="en-US" sz="2400" b="1" dirty="0">
                <a:solidFill>
                  <a:schemeClr val="tx1">
                    <a:lumMod val="75000"/>
                    <a:lumOff val="25000"/>
                  </a:schemeClr>
                </a:solidFill>
                <a:cs typeface="+mn-ea"/>
                <a:sym typeface="+mn-lt"/>
              </a:endParaRPr>
            </a:p>
          </p:txBody>
        </p:sp>
        <p:sp>
          <p:nvSpPr>
            <p:cNvPr id="47" name="2"/>
            <p:cNvSpPr/>
            <p:nvPr>
              <p:custDataLst>
                <p:tags r:id="rId26"/>
              </p:custDataLst>
            </p:nvPr>
          </p:nvSpPr>
          <p:spPr bwMode="auto">
            <a:xfrm>
              <a:off x="1352627" y="5207772"/>
              <a:ext cx="2490996" cy="918104"/>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121920" tIns="60960" rIns="121920" bIns="60960" anchor="t"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nSpc>
                  <a:spcPct val="120000"/>
                </a:lnSpc>
                <a:spcBef>
                  <a:spcPct val="0"/>
                </a:spcBef>
              </a:pPr>
              <a:r>
                <a:rPr lang="zh-CN" altLang="en-US" sz="1600" dirty="0">
                  <a:cs typeface="+mn-ea"/>
                  <a:sym typeface="+mn-lt"/>
                </a:rPr>
                <a:t>请在此处输入内容</a:t>
              </a:r>
              <a:endParaRPr lang="zh-CN" altLang="en-US" sz="1600" dirty="0">
                <a:cs typeface="+mn-ea"/>
                <a:sym typeface="+mn-lt"/>
              </a:endParaRPr>
            </a:p>
          </p:txBody>
        </p:sp>
      </p:grpSp>
      <p:grpSp>
        <p:nvGrpSpPr>
          <p:cNvPr id="48" name="组合 47"/>
          <p:cNvGrpSpPr/>
          <p:nvPr>
            <p:custDataLst>
              <p:tags r:id="rId27"/>
            </p:custDataLst>
          </p:nvPr>
        </p:nvGrpSpPr>
        <p:grpSpPr>
          <a:xfrm>
            <a:off x="4785764" y="1684030"/>
            <a:ext cx="2820538" cy="894893"/>
            <a:chOff x="1023085" y="4490740"/>
            <a:chExt cx="2820538" cy="1635136"/>
          </a:xfrm>
        </p:grpSpPr>
        <p:sp>
          <p:nvSpPr>
            <p:cNvPr id="50" name="Rectangle 26"/>
            <p:cNvSpPr/>
            <p:nvPr>
              <p:custDataLst>
                <p:tags r:id="rId28"/>
              </p:custDataLst>
            </p:nvPr>
          </p:nvSpPr>
          <p:spPr>
            <a:xfrm>
              <a:off x="1023085" y="4490740"/>
              <a:ext cx="2457329" cy="246221"/>
            </a:xfrm>
            <a:prstGeom prst="rect">
              <a:avLst/>
            </a:prstGeom>
          </p:spPr>
          <p:txBody>
            <a:bodyPr wrap="none" lIns="72000" tIns="0" rIns="72000" bIns="0">
              <a:noAutofit/>
            </a:bodyPr>
            <a:lstStyle/>
            <a:p>
              <a:pPr algn="r" defTabSz="1217930">
                <a:defRPr/>
              </a:pPr>
              <a:r>
                <a:rPr lang="zh-CN" altLang="en-US" sz="2400" b="1" dirty="0">
                  <a:solidFill>
                    <a:schemeClr val="tx1">
                      <a:lumMod val="75000"/>
                      <a:lumOff val="25000"/>
                    </a:schemeClr>
                  </a:solidFill>
                  <a:cs typeface="+mn-ea"/>
                  <a:sym typeface="+mn-lt"/>
                </a:rPr>
                <a:t>输入标题文本</a:t>
              </a:r>
              <a:endParaRPr lang="zh-CN" altLang="en-US" sz="2400" b="1" dirty="0">
                <a:solidFill>
                  <a:schemeClr val="tx1">
                    <a:lumMod val="75000"/>
                    <a:lumOff val="25000"/>
                  </a:schemeClr>
                </a:solidFill>
                <a:cs typeface="+mn-ea"/>
                <a:sym typeface="+mn-lt"/>
              </a:endParaRPr>
            </a:p>
          </p:txBody>
        </p:sp>
        <p:sp>
          <p:nvSpPr>
            <p:cNvPr id="51" name="2"/>
            <p:cNvSpPr/>
            <p:nvPr>
              <p:custDataLst>
                <p:tags r:id="rId29"/>
              </p:custDataLst>
            </p:nvPr>
          </p:nvSpPr>
          <p:spPr bwMode="auto">
            <a:xfrm>
              <a:off x="1352627" y="5207772"/>
              <a:ext cx="2490996" cy="918104"/>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121920" tIns="60960" rIns="121920" bIns="60960" anchor="t"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nSpc>
                  <a:spcPct val="120000"/>
                </a:lnSpc>
                <a:spcBef>
                  <a:spcPct val="0"/>
                </a:spcBef>
              </a:pPr>
              <a:r>
                <a:rPr lang="zh-CN" altLang="en-US" sz="1600" dirty="0">
                  <a:cs typeface="+mn-ea"/>
                  <a:sym typeface="+mn-lt"/>
                </a:rPr>
                <a:t>请在此处输入内容</a:t>
              </a:r>
              <a:endParaRPr lang="zh-CN" altLang="en-US" sz="1600" dirty="0">
                <a:cs typeface="+mn-ea"/>
                <a:sym typeface="+mn-lt"/>
              </a:endParaRPr>
            </a:p>
          </p:txBody>
        </p:sp>
      </p:grpSp>
      <p:grpSp>
        <p:nvGrpSpPr>
          <p:cNvPr id="52" name="组合 51"/>
          <p:cNvGrpSpPr/>
          <p:nvPr>
            <p:custDataLst>
              <p:tags r:id="rId30"/>
            </p:custDataLst>
          </p:nvPr>
        </p:nvGrpSpPr>
        <p:grpSpPr>
          <a:xfrm>
            <a:off x="8466359" y="1684030"/>
            <a:ext cx="2820538" cy="894893"/>
            <a:chOff x="1023085" y="4490740"/>
            <a:chExt cx="2820538" cy="1635136"/>
          </a:xfrm>
        </p:grpSpPr>
        <p:sp>
          <p:nvSpPr>
            <p:cNvPr id="53" name="Rectangle 26"/>
            <p:cNvSpPr/>
            <p:nvPr>
              <p:custDataLst>
                <p:tags r:id="rId31"/>
              </p:custDataLst>
            </p:nvPr>
          </p:nvSpPr>
          <p:spPr>
            <a:xfrm>
              <a:off x="1023085" y="4490740"/>
              <a:ext cx="2457329" cy="246221"/>
            </a:xfrm>
            <a:prstGeom prst="rect">
              <a:avLst/>
            </a:prstGeom>
          </p:spPr>
          <p:txBody>
            <a:bodyPr wrap="none" lIns="72000" tIns="0" rIns="72000" bIns="0">
              <a:noAutofit/>
            </a:bodyPr>
            <a:lstStyle/>
            <a:p>
              <a:pPr algn="r" defTabSz="1217930">
                <a:defRPr/>
              </a:pPr>
              <a:r>
                <a:rPr lang="zh-CN" altLang="en-US" sz="2400" b="1" dirty="0">
                  <a:solidFill>
                    <a:schemeClr val="tx1">
                      <a:lumMod val="75000"/>
                      <a:lumOff val="25000"/>
                    </a:schemeClr>
                  </a:solidFill>
                  <a:cs typeface="+mn-ea"/>
                  <a:sym typeface="+mn-lt"/>
                </a:rPr>
                <a:t>输入标题文本</a:t>
              </a:r>
              <a:endParaRPr lang="zh-CN" altLang="en-US" sz="2400" b="1" dirty="0">
                <a:solidFill>
                  <a:schemeClr val="tx1">
                    <a:lumMod val="75000"/>
                    <a:lumOff val="25000"/>
                  </a:schemeClr>
                </a:solidFill>
                <a:cs typeface="+mn-ea"/>
                <a:sym typeface="+mn-lt"/>
              </a:endParaRPr>
            </a:p>
          </p:txBody>
        </p:sp>
        <p:sp>
          <p:nvSpPr>
            <p:cNvPr id="54" name="2"/>
            <p:cNvSpPr/>
            <p:nvPr>
              <p:custDataLst>
                <p:tags r:id="rId32"/>
              </p:custDataLst>
            </p:nvPr>
          </p:nvSpPr>
          <p:spPr bwMode="auto">
            <a:xfrm>
              <a:off x="1352627" y="5207772"/>
              <a:ext cx="2490996" cy="918104"/>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121920" tIns="60960" rIns="121920" bIns="60960" anchor="t"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nSpc>
                  <a:spcPct val="120000"/>
                </a:lnSpc>
                <a:spcBef>
                  <a:spcPct val="0"/>
                </a:spcBef>
              </a:pPr>
              <a:r>
                <a:rPr lang="zh-CN" altLang="en-US" sz="1600" dirty="0">
                  <a:cs typeface="+mn-ea"/>
                  <a:sym typeface="+mn-lt"/>
                </a:rPr>
                <a:t>请在此处输入内容</a:t>
              </a:r>
              <a:endParaRPr lang="zh-CN" altLang="en-US" sz="1600" dirty="0">
                <a:cs typeface="+mn-ea"/>
                <a:sym typeface="+mn-lt"/>
              </a:endParaRPr>
            </a:p>
          </p:txBody>
        </p:sp>
      </p:grpSp>
      <p:grpSp>
        <p:nvGrpSpPr>
          <p:cNvPr id="55" name="组合 54"/>
          <p:cNvGrpSpPr/>
          <p:nvPr>
            <p:custDataLst>
              <p:tags r:id="rId33"/>
            </p:custDataLst>
          </p:nvPr>
        </p:nvGrpSpPr>
        <p:grpSpPr>
          <a:xfrm>
            <a:off x="741959" y="4908501"/>
            <a:ext cx="2820538" cy="894893"/>
            <a:chOff x="1023085" y="4490740"/>
            <a:chExt cx="2820538" cy="1635136"/>
          </a:xfrm>
        </p:grpSpPr>
        <p:sp>
          <p:nvSpPr>
            <p:cNvPr id="64" name="Rectangle 26"/>
            <p:cNvSpPr/>
            <p:nvPr>
              <p:custDataLst>
                <p:tags r:id="rId34"/>
              </p:custDataLst>
            </p:nvPr>
          </p:nvSpPr>
          <p:spPr>
            <a:xfrm>
              <a:off x="1023085" y="4490740"/>
              <a:ext cx="2457329" cy="717032"/>
            </a:xfrm>
            <a:prstGeom prst="rect">
              <a:avLst/>
            </a:prstGeom>
          </p:spPr>
          <p:txBody>
            <a:bodyPr wrap="none" lIns="72000" tIns="0" rIns="72000" bIns="0">
              <a:noAutofit/>
            </a:bodyPr>
            <a:lstStyle/>
            <a:p>
              <a:pPr algn="r" defTabSz="1217930">
                <a:defRPr/>
              </a:pPr>
              <a:r>
                <a:rPr lang="zh-CN" altLang="en-US" sz="2400" b="1" dirty="0">
                  <a:solidFill>
                    <a:schemeClr val="accent2"/>
                  </a:solidFill>
                  <a:cs typeface="+mn-ea"/>
                  <a:sym typeface="+mn-lt"/>
                </a:rPr>
                <a:t>输入标题文本</a:t>
              </a:r>
              <a:endParaRPr lang="zh-CN" altLang="en-US" sz="2400" b="1" dirty="0">
                <a:solidFill>
                  <a:schemeClr val="accent2"/>
                </a:solidFill>
                <a:cs typeface="+mn-ea"/>
                <a:sym typeface="+mn-lt"/>
              </a:endParaRPr>
            </a:p>
          </p:txBody>
        </p:sp>
        <p:sp>
          <p:nvSpPr>
            <p:cNvPr id="66" name="2"/>
            <p:cNvSpPr/>
            <p:nvPr>
              <p:custDataLst>
                <p:tags r:id="rId35"/>
              </p:custDataLst>
            </p:nvPr>
          </p:nvSpPr>
          <p:spPr bwMode="auto">
            <a:xfrm>
              <a:off x="1352627" y="5207772"/>
              <a:ext cx="2490996" cy="918104"/>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121920" tIns="60960" rIns="121920" bIns="60960" anchor="t"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nSpc>
                  <a:spcPct val="120000"/>
                </a:lnSpc>
                <a:spcBef>
                  <a:spcPct val="0"/>
                </a:spcBef>
              </a:pPr>
              <a:r>
                <a:rPr lang="zh-CN" altLang="en-US" sz="1600" dirty="0">
                  <a:cs typeface="+mn-ea"/>
                  <a:sym typeface="+mn-lt"/>
                </a:rPr>
                <a:t>请在此处输入内容</a:t>
              </a:r>
              <a:endParaRPr lang="zh-CN" altLang="en-US" sz="1600" dirty="0">
                <a:cs typeface="+mn-ea"/>
                <a:sym typeface="+mn-lt"/>
              </a:endParaRPr>
            </a:p>
          </p:txBody>
        </p:sp>
      </p:grpSp>
      <p:grpSp>
        <p:nvGrpSpPr>
          <p:cNvPr id="67" name="组合 66"/>
          <p:cNvGrpSpPr/>
          <p:nvPr>
            <p:custDataLst>
              <p:tags r:id="rId36"/>
            </p:custDataLst>
          </p:nvPr>
        </p:nvGrpSpPr>
        <p:grpSpPr>
          <a:xfrm>
            <a:off x="4422555" y="4908501"/>
            <a:ext cx="2820538" cy="894893"/>
            <a:chOff x="1023085" y="4490740"/>
            <a:chExt cx="2820538" cy="1635136"/>
          </a:xfrm>
        </p:grpSpPr>
        <p:sp>
          <p:nvSpPr>
            <p:cNvPr id="7" name="Rectangle 26"/>
            <p:cNvSpPr/>
            <p:nvPr>
              <p:custDataLst>
                <p:tags r:id="rId37"/>
              </p:custDataLst>
            </p:nvPr>
          </p:nvSpPr>
          <p:spPr>
            <a:xfrm>
              <a:off x="1023085" y="4490740"/>
              <a:ext cx="2457329" cy="246221"/>
            </a:xfrm>
            <a:prstGeom prst="rect">
              <a:avLst/>
            </a:prstGeom>
          </p:spPr>
          <p:txBody>
            <a:bodyPr wrap="none" lIns="72000" tIns="0" rIns="72000" bIns="0">
              <a:noAutofit/>
            </a:bodyPr>
            <a:lstStyle/>
            <a:p>
              <a:pPr algn="r" defTabSz="1217930">
                <a:defRPr/>
              </a:pPr>
              <a:r>
                <a:rPr lang="zh-CN" altLang="en-US" sz="2400" b="1" dirty="0">
                  <a:solidFill>
                    <a:schemeClr val="tx1">
                      <a:lumMod val="75000"/>
                      <a:lumOff val="25000"/>
                    </a:schemeClr>
                  </a:solidFill>
                  <a:cs typeface="+mn-ea"/>
                  <a:sym typeface="+mn-lt"/>
                </a:rPr>
                <a:t>输入标题文本</a:t>
              </a:r>
              <a:endParaRPr lang="zh-CN" altLang="en-US" sz="2400" b="1" dirty="0">
                <a:solidFill>
                  <a:schemeClr val="tx1">
                    <a:lumMod val="75000"/>
                    <a:lumOff val="25000"/>
                  </a:schemeClr>
                </a:solidFill>
                <a:cs typeface="+mn-ea"/>
                <a:sym typeface="+mn-lt"/>
              </a:endParaRPr>
            </a:p>
          </p:txBody>
        </p:sp>
        <p:sp>
          <p:nvSpPr>
            <p:cNvPr id="8" name="2"/>
            <p:cNvSpPr/>
            <p:nvPr>
              <p:custDataLst>
                <p:tags r:id="rId38"/>
              </p:custDataLst>
            </p:nvPr>
          </p:nvSpPr>
          <p:spPr bwMode="auto">
            <a:xfrm>
              <a:off x="1352627" y="5207772"/>
              <a:ext cx="2490996" cy="918104"/>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121920" tIns="60960" rIns="121920" bIns="60960" anchor="t"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nSpc>
                  <a:spcPct val="120000"/>
                </a:lnSpc>
                <a:spcBef>
                  <a:spcPct val="0"/>
                </a:spcBef>
              </a:pPr>
              <a:r>
                <a:rPr lang="zh-CN" altLang="en-US" sz="1600" dirty="0">
                  <a:cs typeface="+mn-ea"/>
                  <a:sym typeface="+mn-lt"/>
                </a:rPr>
                <a:t>请在此处输入内容</a:t>
              </a:r>
              <a:endParaRPr lang="zh-CN" altLang="en-US" sz="1600" dirty="0">
                <a:cs typeface="+mn-ea"/>
                <a:sym typeface="+mn-lt"/>
              </a:endParaRPr>
            </a:p>
          </p:txBody>
        </p:sp>
      </p:grpSp>
      <p:grpSp>
        <p:nvGrpSpPr>
          <p:cNvPr id="9" name="组合 8"/>
          <p:cNvGrpSpPr/>
          <p:nvPr>
            <p:custDataLst>
              <p:tags r:id="rId39"/>
            </p:custDataLst>
          </p:nvPr>
        </p:nvGrpSpPr>
        <p:grpSpPr>
          <a:xfrm>
            <a:off x="8103150" y="4908501"/>
            <a:ext cx="2820538" cy="894893"/>
            <a:chOff x="1023085" y="4490740"/>
            <a:chExt cx="2820538" cy="1635136"/>
          </a:xfrm>
        </p:grpSpPr>
        <p:sp>
          <p:nvSpPr>
            <p:cNvPr id="10" name="Rectangle 26"/>
            <p:cNvSpPr/>
            <p:nvPr>
              <p:custDataLst>
                <p:tags r:id="rId40"/>
              </p:custDataLst>
            </p:nvPr>
          </p:nvSpPr>
          <p:spPr>
            <a:xfrm>
              <a:off x="1023085" y="4490740"/>
              <a:ext cx="2457329" cy="246221"/>
            </a:xfrm>
            <a:prstGeom prst="rect">
              <a:avLst/>
            </a:prstGeom>
          </p:spPr>
          <p:txBody>
            <a:bodyPr wrap="none" lIns="72000" tIns="0" rIns="72000" bIns="0">
              <a:noAutofit/>
            </a:bodyPr>
            <a:lstStyle/>
            <a:p>
              <a:pPr algn="r" defTabSz="1217930">
                <a:defRPr/>
              </a:pPr>
              <a:r>
                <a:rPr lang="zh-CN" altLang="en-US" sz="2400" b="1" dirty="0">
                  <a:solidFill>
                    <a:schemeClr val="accent2"/>
                  </a:solidFill>
                  <a:cs typeface="+mn-ea"/>
                  <a:sym typeface="+mn-lt"/>
                </a:rPr>
                <a:t>输入标题文本</a:t>
              </a:r>
              <a:endParaRPr lang="zh-CN" altLang="en-US" sz="2400" b="1" dirty="0">
                <a:solidFill>
                  <a:schemeClr val="accent2"/>
                </a:solidFill>
                <a:cs typeface="+mn-ea"/>
                <a:sym typeface="+mn-lt"/>
              </a:endParaRPr>
            </a:p>
          </p:txBody>
        </p:sp>
        <p:sp>
          <p:nvSpPr>
            <p:cNvPr id="11" name="2"/>
            <p:cNvSpPr/>
            <p:nvPr>
              <p:custDataLst>
                <p:tags r:id="rId41"/>
              </p:custDataLst>
            </p:nvPr>
          </p:nvSpPr>
          <p:spPr bwMode="auto">
            <a:xfrm>
              <a:off x="1352627" y="5207772"/>
              <a:ext cx="2490996" cy="918104"/>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121920" tIns="60960" rIns="121920" bIns="60960" anchor="t"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nSpc>
                  <a:spcPct val="120000"/>
                </a:lnSpc>
                <a:spcBef>
                  <a:spcPct val="0"/>
                </a:spcBef>
              </a:pPr>
              <a:r>
                <a:rPr lang="zh-CN" altLang="en-US" sz="1600" dirty="0">
                  <a:cs typeface="+mn-ea"/>
                  <a:sym typeface="+mn-lt"/>
                </a:rPr>
                <a:t>请在此处输入内容</a:t>
              </a:r>
              <a:endParaRPr lang="zh-CN" altLang="en-US" sz="1600" dirty="0">
                <a:cs typeface="+mn-ea"/>
                <a:sym typeface="+mn-lt"/>
              </a:endParaRPr>
            </a:p>
          </p:txBody>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文本框 17"/>
          <p:cNvSpPr txBox="1"/>
          <p:nvPr/>
        </p:nvSpPr>
        <p:spPr>
          <a:xfrm>
            <a:off x="357325" y="253717"/>
            <a:ext cx="3027680" cy="583565"/>
          </a:xfrm>
          <a:prstGeom prst="rect">
            <a:avLst/>
          </a:prstGeom>
          <a:noFill/>
        </p:spPr>
        <p:txBody>
          <a:bodyPr wrap="none" rtlCol="0">
            <a:spAutoFit/>
          </a:bodyPr>
          <a:lstStyle/>
          <a:p>
            <a:r>
              <a:rPr lang="zh-CN" altLang="en-US" sz="3200" dirty="0">
                <a:solidFill>
                  <a:srgbClr val="2D3E50"/>
                </a:solidFill>
                <a:latin typeface="思源黑体 CN Heavy" panose="020B0A00000000000000" pitchFamily="34" charset="-122"/>
                <a:ea typeface="思源黑体 CN Heavy" panose="020B0A00000000000000" pitchFamily="34" charset="-122"/>
              </a:rPr>
              <a:t>在这里输入标题</a:t>
            </a:r>
            <a:endParaRPr lang="zh-CN" altLang="en-US" sz="3200" dirty="0">
              <a:solidFill>
                <a:srgbClr val="2D3E50"/>
              </a:solidFill>
              <a:latin typeface="思源黑体 CN Heavy" panose="020B0A00000000000000" pitchFamily="34" charset="-122"/>
              <a:ea typeface="思源黑体 CN Heavy" panose="020B0A00000000000000" pitchFamily="34" charset="-122"/>
            </a:endParaRPr>
          </a:p>
        </p:txBody>
      </p:sp>
      <p:sp>
        <p:nvSpPr>
          <p:cNvPr id="2" name="矩形 1"/>
          <p:cNvSpPr/>
          <p:nvPr/>
        </p:nvSpPr>
        <p:spPr>
          <a:xfrm>
            <a:off x="3414395" y="499745"/>
            <a:ext cx="2416175" cy="306705"/>
          </a:xfrm>
          <a:prstGeom prst="rect">
            <a:avLst/>
          </a:prstGeom>
        </p:spPr>
        <p:txBody>
          <a:bodyPr wrap="square">
            <a:spAutoFit/>
          </a:bodyPr>
          <a:lstStyle/>
          <a:p>
            <a:pPr algn="dist"/>
            <a:r>
              <a:rPr lang="zh-CN" altLang="en-US" sz="1400" dirty="0">
                <a:solidFill>
                  <a:schemeClr val="bg1">
                    <a:lumMod val="85000"/>
                  </a:schemeClr>
                </a:solidFill>
                <a:latin typeface="Songti SC"/>
              </a:rPr>
              <a:t>笃学</a:t>
            </a:r>
            <a:r>
              <a:rPr lang="en-US" altLang="zh-CN" sz="1400" dirty="0">
                <a:solidFill>
                  <a:schemeClr val="bg1">
                    <a:lumMod val="85000"/>
                  </a:schemeClr>
                </a:solidFill>
                <a:latin typeface="Songti SC"/>
              </a:rPr>
              <a:t> </a:t>
            </a:r>
            <a:r>
              <a:rPr lang="zh-CN" altLang="en-US" sz="1400" dirty="0">
                <a:solidFill>
                  <a:schemeClr val="bg1">
                    <a:lumMod val="85000"/>
                  </a:schemeClr>
                </a:solidFill>
                <a:latin typeface="Songti SC"/>
              </a:rPr>
              <a:t>重行</a:t>
            </a:r>
            <a:r>
              <a:rPr lang="en-US" altLang="zh-CN" sz="1400" dirty="0">
                <a:solidFill>
                  <a:schemeClr val="bg1">
                    <a:lumMod val="85000"/>
                  </a:schemeClr>
                </a:solidFill>
                <a:latin typeface="Songti SC"/>
              </a:rPr>
              <a:t> </a:t>
            </a:r>
            <a:r>
              <a:rPr lang="zh-CN" altLang="en-US" sz="1400" dirty="0">
                <a:solidFill>
                  <a:schemeClr val="bg1">
                    <a:lumMod val="85000"/>
                  </a:schemeClr>
                </a:solidFill>
                <a:latin typeface="Songti SC"/>
              </a:rPr>
              <a:t>修德</a:t>
            </a:r>
            <a:r>
              <a:rPr lang="en-US" altLang="zh-CN" sz="1400" dirty="0">
                <a:solidFill>
                  <a:schemeClr val="bg1">
                    <a:lumMod val="85000"/>
                  </a:schemeClr>
                </a:solidFill>
                <a:latin typeface="Songti SC"/>
              </a:rPr>
              <a:t> </a:t>
            </a:r>
            <a:r>
              <a:rPr lang="zh-CN" altLang="en-US" sz="1400" dirty="0">
                <a:solidFill>
                  <a:schemeClr val="bg1">
                    <a:lumMod val="85000"/>
                  </a:schemeClr>
                </a:solidFill>
                <a:latin typeface="Songti SC"/>
              </a:rPr>
              <a:t>立才</a:t>
            </a:r>
            <a:endParaRPr lang="zh-CN" altLang="en-US" sz="1400" dirty="0">
              <a:solidFill>
                <a:schemeClr val="bg1">
                  <a:lumMod val="85000"/>
                </a:schemeClr>
              </a:solidFill>
              <a:latin typeface="Songti SC"/>
            </a:endParaRPr>
          </a:p>
        </p:txBody>
      </p:sp>
      <p:sp>
        <p:nvSpPr>
          <p:cNvPr id="38" name="椭圆 37"/>
          <p:cNvSpPr>
            <a:spLocks noChangeAspect="1"/>
          </p:cNvSpPr>
          <p:nvPr/>
        </p:nvSpPr>
        <p:spPr>
          <a:xfrm>
            <a:off x="1086311" y="2528595"/>
            <a:ext cx="2534664" cy="2536528"/>
          </a:xfrm>
          <a:prstGeom prst="ellipse">
            <a:avLst/>
          </a:prstGeom>
          <a:solidFill>
            <a:schemeClr val="tx1">
              <a:lumMod val="50000"/>
              <a:lumOff val="50000"/>
            </a:schemeClr>
          </a:solidFill>
          <a:ln w="9525">
            <a:noFill/>
            <a:round/>
          </a:ln>
          <a:effectLst>
            <a:outerShdw blurRad="50800" dist="38100" dir="2700000" algn="tl" rotWithShape="0">
              <a:prstClr val="black">
                <a:alpha val="40000"/>
              </a:prstClr>
            </a:outerShdw>
          </a:effec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noProof="1">
              <a:cs typeface="+mn-ea"/>
              <a:sym typeface="+mn-lt"/>
            </a:endParaRPr>
          </a:p>
        </p:txBody>
      </p:sp>
      <p:sp>
        <p:nvSpPr>
          <p:cNvPr id="39" name="空心弧 2"/>
          <p:cNvSpPr>
            <a:spLocks noChangeAspect="1" noChangeArrowheads="1"/>
          </p:cNvSpPr>
          <p:nvPr/>
        </p:nvSpPr>
        <p:spPr bwMode="auto">
          <a:xfrm>
            <a:off x="450781" y="1896792"/>
            <a:ext cx="3805723" cy="3801997"/>
          </a:xfrm>
          <a:custGeom>
            <a:avLst/>
            <a:gdLst>
              <a:gd name="T0" fmla="*/ 1216257 w 4320000"/>
              <a:gd name="T1" fmla="*/ 0 h 4320000"/>
              <a:gd name="T2" fmla="*/ 2432513 w 4320000"/>
              <a:gd name="T3" fmla="*/ 1213875 h 4320000"/>
              <a:gd name="T4" fmla="*/ 1216257 w 4320000"/>
              <a:gd name="T5" fmla="*/ 2427751 h 4320000"/>
              <a:gd name="T6" fmla="*/ 1216257 w 4320000"/>
              <a:gd name="T7" fmla="*/ 2354918 h 4320000"/>
              <a:gd name="T8" fmla="*/ 2359538 w 4320000"/>
              <a:gd name="T9" fmla="*/ 1213875 h 4320000"/>
              <a:gd name="T10" fmla="*/ 1216257 w 4320000"/>
              <a:gd name="T11" fmla="*/ 72833 h 4320000"/>
              <a:gd name="T12" fmla="*/ 1216257 w 4320000"/>
              <a:gd name="T13" fmla="*/ 0 h 432000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320000" h="4320000">
                <a:moveTo>
                  <a:pt x="2160000" y="0"/>
                </a:moveTo>
                <a:cubicBezTo>
                  <a:pt x="3352935" y="0"/>
                  <a:pt x="4320000" y="967065"/>
                  <a:pt x="4320000" y="2160000"/>
                </a:cubicBezTo>
                <a:cubicBezTo>
                  <a:pt x="4320000" y="3352935"/>
                  <a:pt x="3352935" y="4320000"/>
                  <a:pt x="2160000" y="4320000"/>
                </a:cubicBezTo>
                <a:lnTo>
                  <a:pt x="2160000" y="4190400"/>
                </a:lnTo>
                <a:cubicBezTo>
                  <a:pt x="3281359" y="4190400"/>
                  <a:pt x="4190400" y="3281359"/>
                  <a:pt x="4190400" y="2160000"/>
                </a:cubicBezTo>
                <a:cubicBezTo>
                  <a:pt x="4190400" y="1038641"/>
                  <a:pt x="3281359" y="129600"/>
                  <a:pt x="2160000" y="129600"/>
                </a:cubicBezTo>
                <a:lnTo>
                  <a:pt x="2160000" y="0"/>
                </a:lnTo>
                <a:close/>
              </a:path>
            </a:pathLst>
          </a:cu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200" eaLnBrk="0" fontAlgn="base" hangingPunct="0">
              <a:spcBef>
                <a:spcPct val="0"/>
              </a:spcBef>
              <a:spcAft>
                <a:spcPct val="0"/>
              </a:spcAft>
            </a:pPr>
            <a:endParaRPr lang="zh-CN" altLang="en-US" sz="2400">
              <a:solidFill>
                <a:srgbClr val="000000"/>
              </a:solidFill>
              <a:cs typeface="+mn-ea"/>
              <a:sym typeface="+mn-lt"/>
            </a:endParaRPr>
          </a:p>
        </p:txBody>
      </p:sp>
      <p:sp>
        <p:nvSpPr>
          <p:cNvPr id="40" name="椭圆 39"/>
          <p:cNvSpPr>
            <a:spLocks noChangeAspect="1"/>
          </p:cNvSpPr>
          <p:nvPr>
            <p:custDataLst>
              <p:tags r:id="rId1"/>
            </p:custDataLst>
          </p:nvPr>
        </p:nvSpPr>
        <p:spPr>
          <a:xfrm>
            <a:off x="3140135" y="2057073"/>
            <a:ext cx="396972" cy="395109"/>
          </a:xfrm>
          <a:prstGeom prst="ellipse">
            <a:avLst/>
          </a:prstGeom>
          <a:solidFill>
            <a:schemeClr val="accent2"/>
          </a:solidFill>
          <a:ln w="9525">
            <a:noFill/>
            <a:round/>
          </a:ln>
          <a:effectLst>
            <a:outerShdw blurRad="50800" dist="38100" dir="2700000" algn="tl" rotWithShape="0">
              <a:prstClr val="black">
                <a:alpha val="40000"/>
              </a:prstClr>
            </a:outerShdw>
          </a:effectLst>
        </p:spPr>
        <p:txBody>
          <a:bodyPr/>
          <a:lstStyle/>
          <a:p>
            <a:endParaRPr lang="zh-CN" altLang="en-US" sz="2400" noProof="1">
              <a:cs typeface="+mn-ea"/>
              <a:sym typeface="+mn-lt"/>
            </a:endParaRPr>
          </a:p>
        </p:txBody>
      </p:sp>
      <p:sp>
        <p:nvSpPr>
          <p:cNvPr id="41" name="椭圆 40"/>
          <p:cNvSpPr>
            <a:spLocks noChangeAspect="1"/>
          </p:cNvSpPr>
          <p:nvPr>
            <p:custDataLst>
              <p:tags r:id="rId2"/>
            </p:custDataLst>
          </p:nvPr>
        </p:nvSpPr>
        <p:spPr>
          <a:xfrm>
            <a:off x="3932216" y="3085849"/>
            <a:ext cx="396974" cy="395109"/>
          </a:xfrm>
          <a:prstGeom prst="ellipse">
            <a:avLst/>
          </a:prstGeom>
          <a:solidFill>
            <a:schemeClr val="bg2"/>
          </a:solidFill>
          <a:ln w="9525">
            <a:noFill/>
            <a:round/>
          </a:ln>
          <a:effectLst>
            <a:outerShdw blurRad="50800" dist="38100" dir="2700000" algn="tl" rotWithShape="0">
              <a:prstClr val="black">
                <a:alpha val="40000"/>
              </a:prstClr>
            </a:outerShdw>
          </a:effectLst>
        </p:spPr>
        <p:txBody>
          <a:bodyPr/>
          <a:lstStyle/>
          <a:p>
            <a:endParaRPr lang="zh-CN" altLang="en-US" sz="2400" noProof="1">
              <a:cs typeface="+mn-ea"/>
              <a:sym typeface="+mn-lt"/>
            </a:endParaRPr>
          </a:p>
        </p:txBody>
      </p:sp>
      <p:sp>
        <p:nvSpPr>
          <p:cNvPr id="42" name="椭圆 41"/>
          <p:cNvSpPr>
            <a:spLocks noChangeAspect="1"/>
          </p:cNvSpPr>
          <p:nvPr>
            <p:custDataLst>
              <p:tags r:id="rId3"/>
            </p:custDataLst>
          </p:nvPr>
        </p:nvSpPr>
        <p:spPr>
          <a:xfrm>
            <a:off x="3932216" y="4112761"/>
            <a:ext cx="396974" cy="396972"/>
          </a:xfrm>
          <a:prstGeom prst="ellipse">
            <a:avLst/>
          </a:prstGeom>
          <a:solidFill>
            <a:schemeClr val="accent2"/>
          </a:solidFill>
          <a:ln w="9525">
            <a:noFill/>
            <a:round/>
          </a:ln>
          <a:effectLst>
            <a:outerShdw blurRad="50800" dist="38100" dir="2700000" algn="tl" rotWithShape="0">
              <a:prstClr val="black">
                <a:alpha val="40000"/>
              </a:prstClr>
            </a:outerShdw>
          </a:effectLst>
        </p:spPr>
        <p:txBody>
          <a:bodyPr/>
          <a:lstStyle/>
          <a:p>
            <a:endParaRPr lang="zh-CN" altLang="en-US" sz="2400" noProof="1">
              <a:cs typeface="+mn-ea"/>
              <a:sym typeface="+mn-lt"/>
            </a:endParaRPr>
          </a:p>
        </p:txBody>
      </p:sp>
      <p:sp>
        <p:nvSpPr>
          <p:cNvPr id="43" name="椭圆 42"/>
          <p:cNvSpPr>
            <a:spLocks noChangeAspect="1"/>
          </p:cNvSpPr>
          <p:nvPr>
            <p:custDataLst>
              <p:tags r:id="rId4"/>
            </p:custDataLst>
          </p:nvPr>
        </p:nvSpPr>
        <p:spPr>
          <a:xfrm>
            <a:off x="3140135" y="5141537"/>
            <a:ext cx="396972" cy="395109"/>
          </a:xfrm>
          <a:prstGeom prst="ellipse">
            <a:avLst/>
          </a:prstGeom>
          <a:solidFill>
            <a:schemeClr val="bg2"/>
          </a:solidFill>
          <a:ln w="9525">
            <a:noFill/>
            <a:round/>
          </a:ln>
          <a:effectLst>
            <a:outerShdw blurRad="50800" dist="38100" dir="2700000" algn="tl" rotWithShape="0">
              <a:prstClr val="black">
                <a:alpha val="40000"/>
              </a:prstClr>
            </a:outerShdw>
          </a:effectLst>
        </p:spPr>
        <p:txBody>
          <a:bodyPr/>
          <a:lstStyle/>
          <a:p>
            <a:endParaRPr lang="zh-CN" altLang="en-US" sz="2400" noProof="1">
              <a:cs typeface="+mn-ea"/>
              <a:sym typeface="+mn-lt"/>
            </a:endParaRPr>
          </a:p>
        </p:txBody>
      </p:sp>
      <p:cxnSp>
        <p:nvCxnSpPr>
          <p:cNvPr id="12" name="直接连接符 11"/>
          <p:cNvCxnSpPr>
            <a:cxnSpLocks noChangeShapeType="1"/>
          </p:cNvCxnSpPr>
          <p:nvPr>
            <p:custDataLst>
              <p:tags r:id="rId5"/>
            </p:custDataLst>
          </p:nvPr>
        </p:nvCxnSpPr>
        <p:spPr bwMode="auto">
          <a:xfrm>
            <a:off x="3535244" y="2254627"/>
            <a:ext cx="1766810" cy="0"/>
          </a:xfrm>
          <a:prstGeom prst="line">
            <a:avLst/>
          </a:prstGeom>
          <a:noFill/>
          <a:ln w="9525">
            <a:solidFill>
              <a:srgbClr val="BFBFBF"/>
            </a:solidFill>
            <a:round/>
          </a:ln>
          <a:extLst>
            <a:ext uri="{909E8E84-426E-40DD-AFC4-6F175D3DCCD1}">
              <a14:hiddenFill xmlns:a14="http://schemas.microsoft.com/office/drawing/2010/main">
                <a:noFill/>
              </a14:hiddenFill>
            </a:ext>
          </a:extLst>
        </p:spPr>
      </p:cxnSp>
      <p:cxnSp>
        <p:nvCxnSpPr>
          <p:cNvPr id="13" name="直接连接符 12"/>
          <p:cNvCxnSpPr>
            <a:cxnSpLocks noChangeShapeType="1"/>
            <a:stCxn id="41" idx="6"/>
            <a:endCxn id="23" idx="2"/>
          </p:cNvCxnSpPr>
          <p:nvPr>
            <p:custDataLst>
              <p:tags r:id="rId6"/>
            </p:custDataLst>
          </p:nvPr>
        </p:nvCxnSpPr>
        <p:spPr bwMode="auto">
          <a:xfrm>
            <a:off x="4329190" y="3283403"/>
            <a:ext cx="2475025" cy="0"/>
          </a:xfrm>
          <a:prstGeom prst="line">
            <a:avLst/>
          </a:prstGeom>
          <a:noFill/>
          <a:ln w="9525">
            <a:solidFill>
              <a:srgbClr val="BFBFBF"/>
            </a:solidFill>
            <a:round/>
          </a:ln>
          <a:extLst>
            <a:ext uri="{909E8E84-426E-40DD-AFC4-6F175D3DCCD1}">
              <a14:hiddenFill xmlns:a14="http://schemas.microsoft.com/office/drawing/2010/main">
                <a:noFill/>
              </a14:hiddenFill>
            </a:ext>
          </a:extLst>
        </p:spPr>
      </p:cxnSp>
      <p:cxnSp>
        <p:nvCxnSpPr>
          <p:cNvPr id="14" name="直接连接符 13"/>
          <p:cNvCxnSpPr>
            <a:cxnSpLocks noChangeShapeType="1"/>
            <a:stCxn id="42" idx="6"/>
            <a:endCxn id="24" idx="2"/>
          </p:cNvCxnSpPr>
          <p:nvPr>
            <p:custDataLst>
              <p:tags r:id="rId7"/>
            </p:custDataLst>
          </p:nvPr>
        </p:nvCxnSpPr>
        <p:spPr bwMode="auto">
          <a:xfrm>
            <a:off x="4329190" y="4312179"/>
            <a:ext cx="2475025" cy="0"/>
          </a:xfrm>
          <a:prstGeom prst="line">
            <a:avLst/>
          </a:prstGeom>
          <a:noFill/>
          <a:ln w="9525">
            <a:solidFill>
              <a:srgbClr val="BFBFBF"/>
            </a:solidFill>
            <a:round/>
          </a:ln>
          <a:extLst>
            <a:ext uri="{909E8E84-426E-40DD-AFC4-6F175D3DCCD1}">
              <a14:hiddenFill xmlns:a14="http://schemas.microsoft.com/office/drawing/2010/main">
                <a:noFill/>
              </a14:hiddenFill>
            </a:ext>
          </a:extLst>
        </p:spPr>
      </p:cxnSp>
      <p:cxnSp>
        <p:nvCxnSpPr>
          <p:cNvPr id="15" name="直接连接符 14"/>
          <p:cNvCxnSpPr>
            <a:cxnSpLocks noChangeShapeType="1"/>
            <a:stCxn id="43" idx="6"/>
            <a:endCxn id="25" idx="2"/>
          </p:cNvCxnSpPr>
          <p:nvPr>
            <p:custDataLst>
              <p:tags r:id="rId8"/>
            </p:custDataLst>
          </p:nvPr>
        </p:nvCxnSpPr>
        <p:spPr bwMode="auto">
          <a:xfrm>
            <a:off x="3535244" y="5340954"/>
            <a:ext cx="1766810" cy="0"/>
          </a:xfrm>
          <a:prstGeom prst="line">
            <a:avLst/>
          </a:prstGeom>
          <a:noFill/>
          <a:ln w="9525">
            <a:solidFill>
              <a:srgbClr val="BFBFBF"/>
            </a:solidFill>
            <a:round/>
          </a:ln>
          <a:extLst>
            <a:ext uri="{909E8E84-426E-40DD-AFC4-6F175D3DCCD1}">
              <a14:hiddenFill xmlns:a14="http://schemas.microsoft.com/office/drawing/2010/main">
                <a:noFill/>
              </a14:hiddenFill>
            </a:ext>
          </a:extLst>
        </p:spPr>
      </p:cxnSp>
      <p:sp>
        <p:nvSpPr>
          <p:cNvPr id="16" name="文本框 22"/>
          <p:cNvSpPr txBox="1">
            <a:spLocks noChangeArrowheads="1"/>
          </p:cNvSpPr>
          <p:nvPr>
            <p:custDataLst>
              <p:tags r:id="rId9"/>
            </p:custDataLst>
          </p:nvPr>
        </p:nvSpPr>
        <p:spPr bwMode="auto">
          <a:xfrm>
            <a:off x="7596297" y="3911478"/>
            <a:ext cx="162095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defTabSz="1219200" fontAlgn="base">
              <a:spcBef>
                <a:spcPct val="0"/>
              </a:spcBef>
              <a:spcAft>
                <a:spcPts val="1065"/>
              </a:spcAft>
              <a:buNone/>
              <a:defRPr sz="1600">
                <a:solidFill>
                  <a:schemeClr val="tx1">
                    <a:lumMod val="85000"/>
                    <a:lumOff val="15000"/>
                  </a:schemeClr>
                </a:solidFill>
                <a:latin typeface="Arial" panose="020B0604020202020204" pitchFamily="34" charset="0"/>
              </a:defRPr>
            </a:lvl1pPr>
          </a:lstStyle>
          <a:p>
            <a:r>
              <a:rPr lang="zh-CN" altLang="en-US" b="1">
                <a:solidFill>
                  <a:schemeClr val="tx1">
                    <a:lumMod val="75000"/>
                    <a:lumOff val="25000"/>
                  </a:schemeClr>
                </a:solidFill>
                <a:latin typeface="+mn-lt"/>
                <a:cs typeface="+mn-ea"/>
                <a:sym typeface="+mn-lt"/>
              </a:rPr>
              <a:t>在此处添加内容</a:t>
            </a:r>
            <a:endParaRPr lang="zh-CN" altLang="en-US" b="1">
              <a:solidFill>
                <a:schemeClr val="tx1">
                  <a:lumMod val="75000"/>
                  <a:lumOff val="25000"/>
                </a:schemeClr>
              </a:solidFill>
              <a:latin typeface="+mn-lt"/>
              <a:cs typeface="+mn-ea"/>
              <a:sym typeface="+mn-lt"/>
            </a:endParaRPr>
          </a:p>
        </p:txBody>
      </p:sp>
      <p:sp>
        <p:nvSpPr>
          <p:cNvPr id="49" name="文本框 23"/>
          <p:cNvSpPr txBox="1">
            <a:spLocks noChangeArrowheads="1"/>
          </p:cNvSpPr>
          <p:nvPr>
            <p:custDataLst>
              <p:tags r:id="rId10"/>
            </p:custDataLst>
          </p:nvPr>
        </p:nvSpPr>
        <p:spPr bwMode="auto">
          <a:xfrm>
            <a:off x="7596297" y="2886430"/>
            <a:ext cx="162095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defTabSz="1219200" fontAlgn="base">
              <a:spcBef>
                <a:spcPct val="0"/>
              </a:spcBef>
              <a:spcAft>
                <a:spcPts val="1065"/>
              </a:spcAft>
              <a:buNone/>
              <a:defRPr sz="1600">
                <a:solidFill>
                  <a:schemeClr val="tx1">
                    <a:lumMod val="85000"/>
                    <a:lumOff val="15000"/>
                  </a:schemeClr>
                </a:solidFill>
                <a:latin typeface="Arial" panose="020B0604020202020204" pitchFamily="34" charset="0"/>
              </a:defRPr>
            </a:lvl1pPr>
          </a:lstStyle>
          <a:p>
            <a:r>
              <a:rPr lang="zh-CN" altLang="en-US" b="1">
                <a:solidFill>
                  <a:schemeClr val="tx1">
                    <a:lumMod val="75000"/>
                    <a:lumOff val="25000"/>
                  </a:schemeClr>
                </a:solidFill>
                <a:latin typeface="+mn-lt"/>
                <a:cs typeface="+mn-ea"/>
                <a:sym typeface="+mn-lt"/>
              </a:rPr>
              <a:t>在此处添加内容</a:t>
            </a:r>
            <a:endParaRPr lang="zh-CN" altLang="en-US" b="1">
              <a:solidFill>
                <a:schemeClr val="tx1">
                  <a:lumMod val="75000"/>
                  <a:lumOff val="25000"/>
                </a:schemeClr>
              </a:solidFill>
              <a:latin typeface="+mn-lt"/>
              <a:cs typeface="+mn-ea"/>
              <a:sym typeface="+mn-lt"/>
            </a:endParaRPr>
          </a:p>
        </p:txBody>
      </p:sp>
      <p:sp>
        <p:nvSpPr>
          <p:cNvPr id="17" name="文本框 25"/>
          <p:cNvSpPr txBox="1"/>
          <p:nvPr>
            <p:custDataLst>
              <p:tags r:id="rId11"/>
            </p:custDataLst>
          </p:nvPr>
        </p:nvSpPr>
        <p:spPr>
          <a:xfrm>
            <a:off x="6096000" y="2122304"/>
            <a:ext cx="3777768" cy="624786"/>
          </a:xfrm>
          <a:prstGeom prst="rect">
            <a:avLst/>
          </a:prstGeom>
          <a:noFill/>
          <a:ln w="9525">
            <a:noFill/>
          </a:ln>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30000"/>
              </a:lnSpc>
              <a:spcBef>
                <a:spcPct val="0"/>
              </a:spcBef>
            </a:pPr>
            <a:r>
              <a:rPr lang="zh-CN" altLang="en-US" sz="1400">
                <a:solidFill>
                  <a:schemeClr val="tx1">
                    <a:lumMod val="75000"/>
                    <a:lumOff val="25000"/>
                  </a:schemeClr>
                </a:solidFill>
                <a:cs typeface="+mn-ea"/>
                <a:sym typeface="+mn-lt"/>
              </a:rPr>
              <a:t>请在此处输入你要阐述的文本内容，推荐中文字体微软雅黑或思源黑体，英文字体</a:t>
            </a:r>
            <a:r>
              <a:rPr lang="en-US" altLang="zh-CN" sz="1400">
                <a:solidFill>
                  <a:schemeClr val="tx1">
                    <a:lumMod val="75000"/>
                    <a:lumOff val="25000"/>
                  </a:schemeClr>
                </a:solidFill>
                <a:cs typeface="+mn-ea"/>
                <a:sym typeface="+mn-lt"/>
              </a:rPr>
              <a:t>Arial</a:t>
            </a:r>
            <a:endParaRPr lang="zh-CN" altLang="en-US" sz="1400">
              <a:solidFill>
                <a:schemeClr val="tx1">
                  <a:lumMod val="75000"/>
                  <a:lumOff val="25000"/>
                </a:schemeClr>
              </a:solidFill>
              <a:cs typeface="+mn-ea"/>
              <a:sym typeface="+mn-lt"/>
            </a:endParaRPr>
          </a:p>
        </p:txBody>
      </p:sp>
      <p:sp>
        <p:nvSpPr>
          <p:cNvPr id="19" name="文本框 26"/>
          <p:cNvSpPr txBox="1"/>
          <p:nvPr>
            <p:custDataLst>
              <p:tags r:id="rId12"/>
            </p:custDataLst>
          </p:nvPr>
        </p:nvSpPr>
        <p:spPr>
          <a:xfrm>
            <a:off x="7598162" y="3151079"/>
            <a:ext cx="3587668" cy="624786"/>
          </a:xfrm>
          <a:prstGeom prst="rect">
            <a:avLst/>
          </a:prstGeom>
          <a:noFill/>
          <a:ln w="9525">
            <a:noFill/>
          </a:ln>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30000"/>
              </a:lnSpc>
              <a:spcBef>
                <a:spcPct val="0"/>
              </a:spcBef>
            </a:pPr>
            <a:r>
              <a:rPr lang="zh-CN" altLang="en-US" sz="1400">
                <a:solidFill>
                  <a:schemeClr val="tx1">
                    <a:lumMod val="75000"/>
                    <a:lumOff val="25000"/>
                  </a:schemeClr>
                </a:solidFill>
                <a:cs typeface="+mn-ea"/>
                <a:sym typeface="+mn-lt"/>
              </a:rPr>
              <a:t>请在此处输入你要阐述的文本内容，推荐中文字体微软雅黑或思源黑体，英文字体</a:t>
            </a:r>
            <a:r>
              <a:rPr lang="en-US" altLang="zh-CN" sz="1400">
                <a:solidFill>
                  <a:schemeClr val="tx1">
                    <a:lumMod val="75000"/>
                    <a:lumOff val="25000"/>
                  </a:schemeClr>
                </a:solidFill>
                <a:cs typeface="+mn-ea"/>
                <a:sym typeface="+mn-lt"/>
              </a:rPr>
              <a:t>Arial</a:t>
            </a:r>
            <a:endParaRPr lang="zh-CN" altLang="en-US" sz="1400">
              <a:solidFill>
                <a:schemeClr val="tx1">
                  <a:lumMod val="75000"/>
                  <a:lumOff val="25000"/>
                </a:schemeClr>
              </a:solidFill>
              <a:cs typeface="+mn-ea"/>
              <a:sym typeface="+mn-lt"/>
            </a:endParaRPr>
          </a:p>
        </p:txBody>
      </p:sp>
      <p:sp>
        <p:nvSpPr>
          <p:cNvPr id="20" name="文本框 27"/>
          <p:cNvSpPr txBox="1"/>
          <p:nvPr>
            <p:custDataLst>
              <p:tags r:id="rId13"/>
            </p:custDataLst>
          </p:nvPr>
        </p:nvSpPr>
        <p:spPr>
          <a:xfrm>
            <a:off x="7596297" y="4237630"/>
            <a:ext cx="3589532" cy="624786"/>
          </a:xfrm>
          <a:prstGeom prst="rect">
            <a:avLst/>
          </a:prstGeom>
          <a:noFill/>
          <a:ln w="9525">
            <a:noFill/>
          </a:ln>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30000"/>
              </a:lnSpc>
              <a:spcBef>
                <a:spcPct val="0"/>
              </a:spcBef>
            </a:pPr>
            <a:r>
              <a:rPr lang="zh-CN" altLang="en-US" sz="1400">
                <a:solidFill>
                  <a:schemeClr val="tx1">
                    <a:lumMod val="75000"/>
                    <a:lumOff val="25000"/>
                  </a:schemeClr>
                </a:solidFill>
                <a:cs typeface="+mn-ea"/>
                <a:sym typeface="+mn-lt"/>
              </a:rPr>
              <a:t>请在此处输入你要阐述的文本内容，推荐中文字体微软雅黑或思源黑体，英文字体</a:t>
            </a:r>
            <a:r>
              <a:rPr lang="en-US" altLang="zh-CN" sz="1400">
                <a:solidFill>
                  <a:schemeClr val="tx1">
                    <a:lumMod val="75000"/>
                    <a:lumOff val="25000"/>
                  </a:schemeClr>
                </a:solidFill>
                <a:cs typeface="+mn-ea"/>
                <a:sym typeface="+mn-lt"/>
              </a:rPr>
              <a:t>Arial</a:t>
            </a:r>
            <a:endParaRPr lang="zh-CN" altLang="en-US" sz="1400">
              <a:solidFill>
                <a:schemeClr val="tx1">
                  <a:lumMod val="75000"/>
                  <a:lumOff val="25000"/>
                </a:schemeClr>
              </a:solidFill>
              <a:cs typeface="+mn-ea"/>
              <a:sym typeface="+mn-lt"/>
            </a:endParaRPr>
          </a:p>
        </p:txBody>
      </p:sp>
      <p:sp>
        <p:nvSpPr>
          <p:cNvPr id="21" name="文本框 28"/>
          <p:cNvSpPr txBox="1"/>
          <p:nvPr>
            <p:custDataLst>
              <p:tags r:id="rId14"/>
            </p:custDataLst>
          </p:nvPr>
        </p:nvSpPr>
        <p:spPr>
          <a:xfrm>
            <a:off x="6096000" y="5262679"/>
            <a:ext cx="3777768" cy="624786"/>
          </a:xfrm>
          <a:prstGeom prst="rect">
            <a:avLst/>
          </a:prstGeom>
          <a:noFill/>
          <a:ln w="9525">
            <a:noFill/>
          </a:ln>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30000"/>
              </a:lnSpc>
              <a:spcBef>
                <a:spcPct val="0"/>
              </a:spcBef>
            </a:pPr>
            <a:r>
              <a:rPr lang="zh-CN" altLang="en-US" sz="1400">
                <a:solidFill>
                  <a:schemeClr val="tx1">
                    <a:lumMod val="75000"/>
                    <a:lumOff val="25000"/>
                  </a:schemeClr>
                </a:solidFill>
                <a:cs typeface="+mn-ea"/>
                <a:sym typeface="+mn-lt"/>
              </a:rPr>
              <a:t>请在此处输入你要阐述的文本内容，推荐中文字体微软雅黑或思源黑体，英文字体</a:t>
            </a:r>
            <a:r>
              <a:rPr lang="en-US" altLang="zh-CN" sz="1400">
                <a:solidFill>
                  <a:schemeClr val="tx1">
                    <a:lumMod val="75000"/>
                    <a:lumOff val="25000"/>
                  </a:schemeClr>
                </a:solidFill>
                <a:cs typeface="+mn-ea"/>
                <a:sym typeface="+mn-lt"/>
              </a:rPr>
              <a:t>Arial</a:t>
            </a:r>
            <a:endParaRPr lang="zh-CN" altLang="en-US" sz="1400">
              <a:solidFill>
                <a:schemeClr val="tx1">
                  <a:lumMod val="75000"/>
                  <a:lumOff val="25000"/>
                </a:schemeClr>
              </a:solidFill>
              <a:cs typeface="+mn-ea"/>
              <a:sym typeface="+mn-lt"/>
            </a:endParaRPr>
          </a:p>
        </p:txBody>
      </p:sp>
      <p:sp>
        <p:nvSpPr>
          <p:cNvPr id="22" name="椭圆 21"/>
          <p:cNvSpPr>
            <a:spLocks noChangeAspect="1"/>
          </p:cNvSpPr>
          <p:nvPr>
            <p:custDataLst>
              <p:tags r:id="rId15"/>
            </p:custDataLst>
          </p:nvPr>
        </p:nvSpPr>
        <p:spPr>
          <a:xfrm>
            <a:off x="5302054" y="1857654"/>
            <a:ext cx="793946" cy="793947"/>
          </a:xfrm>
          <a:prstGeom prst="ellipse">
            <a:avLst/>
          </a:prstGeom>
          <a:solidFill>
            <a:schemeClr val="accent2"/>
          </a:solidFill>
          <a:ln w="9525">
            <a:noFill/>
          </a:ln>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ctr" defTabSz="1219200" eaLnBrk="1" hangingPunct="1">
              <a:lnSpc>
                <a:spcPct val="100000"/>
              </a:lnSpc>
              <a:spcBef>
                <a:spcPct val="0"/>
              </a:spcBef>
              <a:buNone/>
              <a:defRPr/>
            </a:pPr>
            <a:endParaRPr lang="zh-CN" altLang="en-US" sz="1800" noProof="1">
              <a:solidFill>
                <a:srgbClr val="FFFFFF"/>
              </a:solidFill>
              <a:cs typeface="+mn-ea"/>
              <a:sym typeface="+mn-lt"/>
            </a:endParaRPr>
          </a:p>
        </p:txBody>
      </p:sp>
      <p:sp>
        <p:nvSpPr>
          <p:cNvPr id="23" name="椭圆 22"/>
          <p:cNvSpPr>
            <a:spLocks noChangeAspect="1"/>
          </p:cNvSpPr>
          <p:nvPr>
            <p:custDataLst>
              <p:tags r:id="rId16"/>
            </p:custDataLst>
          </p:nvPr>
        </p:nvSpPr>
        <p:spPr>
          <a:xfrm>
            <a:off x="6804215" y="2886430"/>
            <a:ext cx="792082" cy="793947"/>
          </a:xfrm>
          <a:prstGeom prst="ellipse">
            <a:avLst/>
          </a:prstGeom>
          <a:solidFill>
            <a:schemeClr val="tx1">
              <a:lumMod val="85000"/>
              <a:lumOff val="15000"/>
            </a:schemeClr>
          </a:solidFill>
          <a:ln w="9525">
            <a:noFill/>
            <a:round/>
          </a:ln>
          <a:effectLst>
            <a:outerShdw blurRad="50800" dist="38100" dir="2700000" algn="tl" rotWithShape="0">
              <a:prstClr val="black">
                <a:alpha val="40000"/>
              </a:prstClr>
            </a:outerShdw>
          </a:effectLst>
        </p:spPr>
        <p:txBody>
          <a:bodyPr/>
          <a:lstStyle/>
          <a:p>
            <a:endParaRPr lang="zh-CN" altLang="en-US" sz="2400" noProof="1">
              <a:cs typeface="+mn-ea"/>
              <a:sym typeface="+mn-lt"/>
            </a:endParaRPr>
          </a:p>
        </p:txBody>
      </p:sp>
      <p:sp>
        <p:nvSpPr>
          <p:cNvPr id="24" name="椭圆 23"/>
          <p:cNvSpPr>
            <a:spLocks noChangeAspect="1"/>
          </p:cNvSpPr>
          <p:nvPr>
            <p:custDataLst>
              <p:tags r:id="rId17"/>
            </p:custDataLst>
          </p:nvPr>
        </p:nvSpPr>
        <p:spPr>
          <a:xfrm>
            <a:off x="6804215" y="3915206"/>
            <a:ext cx="792082" cy="792082"/>
          </a:xfrm>
          <a:prstGeom prst="ellipse">
            <a:avLst/>
          </a:prstGeom>
          <a:solidFill>
            <a:schemeClr val="accent2"/>
          </a:solidFill>
          <a:ln w="9525">
            <a:noFill/>
          </a:ln>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ctr" defTabSz="1219200" eaLnBrk="1" hangingPunct="1">
              <a:lnSpc>
                <a:spcPct val="100000"/>
              </a:lnSpc>
              <a:spcBef>
                <a:spcPct val="0"/>
              </a:spcBef>
              <a:buNone/>
              <a:defRPr/>
            </a:pPr>
            <a:endParaRPr lang="zh-CN" altLang="en-US" sz="1800" noProof="1">
              <a:solidFill>
                <a:srgbClr val="FFFFFF"/>
              </a:solidFill>
              <a:cs typeface="+mn-ea"/>
              <a:sym typeface="+mn-lt"/>
            </a:endParaRPr>
          </a:p>
        </p:txBody>
      </p:sp>
      <p:sp>
        <p:nvSpPr>
          <p:cNvPr id="25" name="椭圆 24"/>
          <p:cNvSpPr>
            <a:spLocks noChangeAspect="1"/>
          </p:cNvSpPr>
          <p:nvPr>
            <p:custDataLst>
              <p:tags r:id="rId18"/>
            </p:custDataLst>
          </p:nvPr>
        </p:nvSpPr>
        <p:spPr>
          <a:xfrm>
            <a:off x="5302054" y="4943982"/>
            <a:ext cx="793946" cy="792082"/>
          </a:xfrm>
          <a:prstGeom prst="ellipse">
            <a:avLst/>
          </a:prstGeom>
          <a:solidFill>
            <a:schemeClr val="tx1">
              <a:lumMod val="85000"/>
              <a:lumOff val="15000"/>
            </a:schemeClr>
          </a:solidFill>
          <a:ln w="9525">
            <a:noFill/>
            <a:round/>
          </a:ln>
          <a:effectLst>
            <a:outerShdw blurRad="50800" dist="38100" dir="2700000" algn="tl" rotWithShape="0">
              <a:prstClr val="black">
                <a:alpha val="40000"/>
              </a:prstClr>
            </a:outerShdw>
          </a:effectLst>
        </p:spPr>
        <p:txBody>
          <a:bodyPr/>
          <a:lstStyle/>
          <a:p>
            <a:endParaRPr lang="zh-CN" altLang="en-US" sz="2400" noProof="1">
              <a:cs typeface="+mn-ea"/>
              <a:sym typeface="+mn-lt"/>
            </a:endParaRPr>
          </a:p>
        </p:txBody>
      </p:sp>
      <p:sp>
        <p:nvSpPr>
          <p:cNvPr id="26" name="文本框 21"/>
          <p:cNvSpPr txBox="1">
            <a:spLocks noChangeArrowheads="1"/>
          </p:cNvSpPr>
          <p:nvPr>
            <p:custDataLst>
              <p:tags r:id="rId19"/>
            </p:custDataLst>
          </p:nvPr>
        </p:nvSpPr>
        <p:spPr bwMode="auto">
          <a:xfrm>
            <a:off x="6096000" y="1799878"/>
            <a:ext cx="162095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200" fontAlgn="base">
              <a:spcBef>
                <a:spcPct val="0"/>
              </a:spcBef>
              <a:spcAft>
                <a:spcPts val="1065"/>
              </a:spcAft>
              <a:buNone/>
            </a:pPr>
            <a:r>
              <a:rPr lang="zh-CN" altLang="en-US" sz="1600" b="1">
                <a:solidFill>
                  <a:schemeClr val="tx1">
                    <a:lumMod val="75000"/>
                    <a:lumOff val="25000"/>
                  </a:schemeClr>
                </a:solidFill>
                <a:cs typeface="+mn-ea"/>
                <a:sym typeface="+mn-lt"/>
              </a:rPr>
              <a:t>在此处添加内容</a:t>
            </a:r>
            <a:endParaRPr lang="zh-CN" altLang="en-US" sz="1600" b="1">
              <a:solidFill>
                <a:schemeClr val="tx1">
                  <a:lumMod val="75000"/>
                  <a:lumOff val="25000"/>
                </a:schemeClr>
              </a:solidFill>
              <a:cs typeface="+mn-ea"/>
              <a:sym typeface="+mn-lt"/>
            </a:endParaRPr>
          </a:p>
        </p:txBody>
      </p:sp>
      <p:sp>
        <p:nvSpPr>
          <p:cNvPr id="27" name="文本框 24"/>
          <p:cNvSpPr txBox="1">
            <a:spLocks noChangeArrowheads="1"/>
          </p:cNvSpPr>
          <p:nvPr>
            <p:custDataLst>
              <p:tags r:id="rId20"/>
            </p:custDataLst>
          </p:nvPr>
        </p:nvSpPr>
        <p:spPr bwMode="auto">
          <a:xfrm>
            <a:off x="6096000" y="4943982"/>
            <a:ext cx="162095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defTabSz="1219200" fontAlgn="base">
              <a:spcBef>
                <a:spcPct val="0"/>
              </a:spcBef>
              <a:spcAft>
                <a:spcPts val="1065"/>
              </a:spcAft>
              <a:buNone/>
              <a:defRPr sz="1600">
                <a:solidFill>
                  <a:schemeClr val="tx1">
                    <a:lumMod val="85000"/>
                    <a:lumOff val="15000"/>
                  </a:schemeClr>
                </a:solidFill>
                <a:latin typeface="Arial" panose="020B0604020202020204" pitchFamily="34" charset="0"/>
              </a:defRPr>
            </a:lvl1pPr>
          </a:lstStyle>
          <a:p>
            <a:r>
              <a:rPr lang="zh-CN" altLang="en-US" b="1">
                <a:solidFill>
                  <a:schemeClr val="tx1">
                    <a:lumMod val="75000"/>
                    <a:lumOff val="25000"/>
                  </a:schemeClr>
                </a:solidFill>
                <a:latin typeface="+mn-lt"/>
                <a:cs typeface="+mn-ea"/>
                <a:sym typeface="+mn-lt"/>
              </a:rPr>
              <a:t>在此处添加内容</a:t>
            </a:r>
            <a:endParaRPr lang="zh-CN" altLang="en-US" b="1">
              <a:solidFill>
                <a:schemeClr val="tx1">
                  <a:lumMod val="75000"/>
                  <a:lumOff val="25000"/>
                </a:schemeClr>
              </a:solidFill>
              <a:latin typeface="+mn-lt"/>
              <a:cs typeface="+mn-ea"/>
              <a:sym typeface="+mn-lt"/>
            </a:endParaRPr>
          </a:p>
        </p:txBody>
      </p:sp>
      <p:sp>
        <p:nvSpPr>
          <p:cNvPr id="28" name="KSO_Shape"/>
          <p:cNvSpPr>
            <a:spLocks noChangeAspect="1" noChangeArrowheads="1"/>
          </p:cNvSpPr>
          <p:nvPr>
            <p:custDataLst>
              <p:tags r:id="rId21"/>
            </p:custDataLst>
          </p:nvPr>
        </p:nvSpPr>
        <p:spPr bwMode="auto">
          <a:xfrm>
            <a:off x="5451152" y="2089096"/>
            <a:ext cx="475249" cy="364609"/>
          </a:xfrm>
          <a:custGeom>
            <a:avLst/>
            <a:gdLst>
              <a:gd name="connsiteX0" fmla="*/ 304137 w 608344"/>
              <a:gd name="connsiteY0" fmla="*/ 315780 h 466720"/>
              <a:gd name="connsiteX1" fmla="*/ 318320 w 608344"/>
              <a:gd name="connsiteY1" fmla="*/ 329964 h 466720"/>
              <a:gd name="connsiteX2" fmla="*/ 289953 w 608344"/>
              <a:gd name="connsiteY2" fmla="*/ 329964 h 466720"/>
              <a:gd name="connsiteX3" fmla="*/ 242397 w 608344"/>
              <a:gd name="connsiteY3" fmla="*/ 307242 h 466720"/>
              <a:gd name="connsiteX4" fmla="*/ 243560 w 608344"/>
              <a:gd name="connsiteY4" fmla="*/ 307242 h 466720"/>
              <a:gd name="connsiteX5" fmla="*/ 243560 w 608344"/>
              <a:gd name="connsiteY5" fmla="*/ 330049 h 466720"/>
              <a:gd name="connsiteX6" fmla="*/ 225594 w 608344"/>
              <a:gd name="connsiteY6" fmla="*/ 330049 h 466720"/>
              <a:gd name="connsiteX7" fmla="*/ 211117 w 608344"/>
              <a:gd name="connsiteY7" fmla="*/ 344442 h 466720"/>
              <a:gd name="connsiteX8" fmla="*/ 211117 w 608344"/>
              <a:gd name="connsiteY8" fmla="*/ 442346 h 466720"/>
              <a:gd name="connsiteX9" fmla="*/ 214779 w 608344"/>
              <a:gd name="connsiteY9" fmla="*/ 451863 h 466720"/>
              <a:gd name="connsiteX10" fmla="*/ 224547 w 608344"/>
              <a:gd name="connsiteY10" fmla="*/ 451863 h 466720"/>
              <a:gd name="connsiteX11" fmla="*/ 217454 w 608344"/>
              <a:gd name="connsiteY11" fmla="*/ 442172 h 466720"/>
              <a:gd name="connsiteX12" fmla="*/ 217454 w 608344"/>
              <a:gd name="connsiteY12" fmla="*/ 346879 h 466720"/>
              <a:gd name="connsiteX13" fmla="*/ 227687 w 608344"/>
              <a:gd name="connsiteY13" fmla="*/ 336723 h 466720"/>
              <a:gd name="connsiteX14" fmla="*/ 380657 w 608344"/>
              <a:gd name="connsiteY14" fmla="*/ 336723 h 466720"/>
              <a:gd name="connsiteX15" fmla="*/ 390890 w 608344"/>
              <a:gd name="connsiteY15" fmla="*/ 346879 h 466720"/>
              <a:gd name="connsiteX16" fmla="*/ 390890 w 608344"/>
              <a:gd name="connsiteY16" fmla="*/ 442172 h 466720"/>
              <a:gd name="connsiteX17" fmla="*/ 383797 w 608344"/>
              <a:gd name="connsiteY17" fmla="*/ 451863 h 466720"/>
              <a:gd name="connsiteX18" fmla="*/ 393565 w 608344"/>
              <a:gd name="connsiteY18" fmla="*/ 451863 h 466720"/>
              <a:gd name="connsiteX19" fmla="*/ 397227 w 608344"/>
              <a:gd name="connsiteY19" fmla="*/ 442346 h 466720"/>
              <a:gd name="connsiteX20" fmla="*/ 397227 w 608344"/>
              <a:gd name="connsiteY20" fmla="*/ 344442 h 466720"/>
              <a:gd name="connsiteX21" fmla="*/ 382750 w 608344"/>
              <a:gd name="connsiteY21" fmla="*/ 330049 h 466720"/>
              <a:gd name="connsiteX22" fmla="*/ 364785 w 608344"/>
              <a:gd name="connsiteY22" fmla="*/ 330049 h 466720"/>
              <a:gd name="connsiteX23" fmla="*/ 364785 w 608344"/>
              <a:gd name="connsiteY23" fmla="*/ 307242 h 466720"/>
              <a:gd name="connsiteX24" fmla="*/ 384553 w 608344"/>
              <a:gd name="connsiteY24" fmla="*/ 316237 h 466720"/>
              <a:gd name="connsiteX25" fmla="*/ 467055 w 608344"/>
              <a:gd name="connsiteY25" fmla="*/ 412748 h 466720"/>
              <a:gd name="connsiteX26" fmla="*/ 467172 w 608344"/>
              <a:gd name="connsiteY26" fmla="*/ 412864 h 466720"/>
              <a:gd name="connsiteX27" fmla="*/ 467695 w 608344"/>
              <a:gd name="connsiteY27" fmla="*/ 413503 h 466720"/>
              <a:gd name="connsiteX28" fmla="*/ 467986 w 608344"/>
              <a:gd name="connsiteY28" fmla="*/ 413909 h 466720"/>
              <a:gd name="connsiteX29" fmla="*/ 468451 w 608344"/>
              <a:gd name="connsiteY29" fmla="*/ 414489 h 466720"/>
              <a:gd name="connsiteX30" fmla="*/ 468742 w 608344"/>
              <a:gd name="connsiteY30" fmla="*/ 414953 h 466720"/>
              <a:gd name="connsiteX31" fmla="*/ 469148 w 608344"/>
              <a:gd name="connsiteY31" fmla="*/ 415534 h 466720"/>
              <a:gd name="connsiteX32" fmla="*/ 469439 w 608344"/>
              <a:gd name="connsiteY32" fmla="*/ 415998 h 466720"/>
              <a:gd name="connsiteX33" fmla="*/ 469788 w 608344"/>
              <a:gd name="connsiteY33" fmla="*/ 416578 h 466720"/>
              <a:gd name="connsiteX34" fmla="*/ 470079 w 608344"/>
              <a:gd name="connsiteY34" fmla="*/ 417101 h 466720"/>
              <a:gd name="connsiteX35" fmla="*/ 470369 w 608344"/>
              <a:gd name="connsiteY35" fmla="*/ 417681 h 466720"/>
              <a:gd name="connsiteX36" fmla="*/ 470660 w 608344"/>
              <a:gd name="connsiteY36" fmla="*/ 418261 h 466720"/>
              <a:gd name="connsiteX37" fmla="*/ 470951 w 608344"/>
              <a:gd name="connsiteY37" fmla="*/ 418842 h 466720"/>
              <a:gd name="connsiteX38" fmla="*/ 471183 w 608344"/>
              <a:gd name="connsiteY38" fmla="*/ 419364 h 466720"/>
              <a:gd name="connsiteX39" fmla="*/ 471416 w 608344"/>
              <a:gd name="connsiteY39" fmla="*/ 420002 h 466720"/>
              <a:gd name="connsiteX40" fmla="*/ 471649 w 608344"/>
              <a:gd name="connsiteY40" fmla="*/ 420525 h 466720"/>
              <a:gd name="connsiteX41" fmla="*/ 471881 w 608344"/>
              <a:gd name="connsiteY41" fmla="*/ 421221 h 466720"/>
              <a:gd name="connsiteX42" fmla="*/ 472056 w 608344"/>
              <a:gd name="connsiteY42" fmla="*/ 421743 h 466720"/>
              <a:gd name="connsiteX43" fmla="*/ 472288 w 608344"/>
              <a:gd name="connsiteY43" fmla="*/ 422440 h 466720"/>
              <a:gd name="connsiteX44" fmla="*/ 472404 w 608344"/>
              <a:gd name="connsiteY44" fmla="*/ 422962 h 466720"/>
              <a:gd name="connsiteX45" fmla="*/ 472579 w 608344"/>
              <a:gd name="connsiteY45" fmla="*/ 423659 h 466720"/>
              <a:gd name="connsiteX46" fmla="*/ 472695 w 608344"/>
              <a:gd name="connsiteY46" fmla="*/ 424181 h 466720"/>
              <a:gd name="connsiteX47" fmla="*/ 472811 w 608344"/>
              <a:gd name="connsiteY47" fmla="*/ 424819 h 466720"/>
              <a:gd name="connsiteX48" fmla="*/ 472928 w 608344"/>
              <a:gd name="connsiteY48" fmla="*/ 425458 h 466720"/>
              <a:gd name="connsiteX49" fmla="*/ 472986 w 608344"/>
              <a:gd name="connsiteY49" fmla="*/ 426038 h 466720"/>
              <a:gd name="connsiteX50" fmla="*/ 473102 w 608344"/>
              <a:gd name="connsiteY50" fmla="*/ 426734 h 466720"/>
              <a:gd name="connsiteX51" fmla="*/ 473160 w 608344"/>
              <a:gd name="connsiteY51" fmla="*/ 427257 h 466720"/>
              <a:gd name="connsiteX52" fmla="*/ 473218 w 608344"/>
              <a:gd name="connsiteY52" fmla="*/ 428011 h 466720"/>
              <a:gd name="connsiteX53" fmla="*/ 473218 w 608344"/>
              <a:gd name="connsiteY53" fmla="*/ 428533 h 466720"/>
              <a:gd name="connsiteX54" fmla="*/ 473218 w 608344"/>
              <a:gd name="connsiteY54" fmla="*/ 429288 h 466720"/>
              <a:gd name="connsiteX55" fmla="*/ 473218 w 608344"/>
              <a:gd name="connsiteY55" fmla="*/ 429520 h 466720"/>
              <a:gd name="connsiteX56" fmla="*/ 473218 w 608344"/>
              <a:gd name="connsiteY56" fmla="*/ 429868 h 466720"/>
              <a:gd name="connsiteX57" fmla="*/ 473218 w 608344"/>
              <a:gd name="connsiteY57" fmla="*/ 430565 h 466720"/>
              <a:gd name="connsiteX58" fmla="*/ 473160 w 608344"/>
              <a:gd name="connsiteY58" fmla="*/ 431203 h 466720"/>
              <a:gd name="connsiteX59" fmla="*/ 473160 w 608344"/>
              <a:gd name="connsiteY59" fmla="*/ 431783 h 466720"/>
              <a:gd name="connsiteX60" fmla="*/ 473044 w 608344"/>
              <a:gd name="connsiteY60" fmla="*/ 432538 h 466720"/>
              <a:gd name="connsiteX61" fmla="*/ 472986 w 608344"/>
              <a:gd name="connsiteY61" fmla="*/ 432944 h 466720"/>
              <a:gd name="connsiteX62" fmla="*/ 472870 w 608344"/>
              <a:gd name="connsiteY62" fmla="*/ 433815 h 466720"/>
              <a:gd name="connsiteX63" fmla="*/ 472811 w 608344"/>
              <a:gd name="connsiteY63" fmla="*/ 434163 h 466720"/>
              <a:gd name="connsiteX64" fmla="*/ 472637 w 608344"/>
              <a:gd name="connsiteY64" fmla="*/ 435091 h 466720"/>
              <a:gd name="connsiteX65" fmla="*/ 472579 w 608344"/>
              <a:gd name="connsiteY65" fmla="*/ 435323 h 466720"/>
              <a:gd name="connsiteX66" fmla="*/ 472346 w 608344"/>
              <a:gd name="connsiteY66" fmla="*/ 436310 h 466720"/>
              <a:gd name="connsiteX67" fmla="*/ 472230 w 608344"/>
              <a:gd name="connsiteY67" fmla="*/ 436542 h 466720"/>
              <a:gd name="connsiteX68" fmla="*/ 471997 w 608344"/>
              <a:gd name="connsiteY68" fmla="*/ 437471 h 466720"/>
              <a:gd name="connsiteX69" fmla="*/ 471881 w 608344"/>
              <a:gd name="connsiteY69" fmla="*/ 437761 h 466720"/>
              <a:gd name="connsiteX70" fmla="*/ 471590 w 608344"/>
              <a:gd name="connsiteY70" fmla="*/ 438631 h 466720"/>
              <a:gd name="connsiteX71" fmla="*/ 471416 w 608344"/>
              <a:gd name="connsiteY71" fmla="*/ 439038 h 466720"/>
              <a:gd name="connsiteX72" fmla="*/ 471125 w 608344"/>
              <a:gd name="connsiteY72" fmla="*/ 439734 h 466720"/>
              <a:gd name="connsiteX73" fmla="*/ 470893 w 608344"/>
              <a:gd name="connsiteY73" fmla="*/ 440256 h 466720"/>
              <a:gd name="connsiteX74" fmla="*/ 470602 w 608344"/>
              <a:gd name="connsiteY74" fmla="*/ 440837 h 466720"/>
              <a:gd name="connsiteX75" fmla="*/ 470253 w 608344"/>
              <a:gd name="connsiteY75" fmla="*/ 441475 h 466720"/>
              <a:gd name="connsiteX76" fmla="*/ 470021 w 608344"/>
              <a:gd name="connsiteY76" fmla="*/ 441939 h 466720"/>
              <a:gd name="connsiteX77" fmla="*/ 469614 w 608344"/>
              <a:gd name="connsiteY77" fmla="*/ 442636 h 466720"/>
              <a:gd name="connsiteX78" fmla="*/ 469439 w 608344"/>
              <a:gd name="connsiteY78" fmla="*/ 442984 h 466720"/>
              <a:gd name="connsiteX79" fmla="*/ 468916 w 608344"/>
              <a:gd name="connsiteY79" fmla="*/ 443738 h 466720"/>
              <a:gd name="connsiteX80" fmla="*/ 468742 w 608344"/>
              <a:gd name="connsiteY80" fmla="*/ 444029 h 466720"/>
              <a:gd name="connsiteX81" fmla="*/ 468218 w 608344"/>
              <a:gd name="connsiteY81" fmla="*/ 444783 h 466720"/>
              <a:gd name="connsiteX82" fmla="*/ 467986 w 608344"/>
              <a:gd name="connsiteY82" fmla="*/ 445015 h 466720"/>
              <a:gd name="connsiteX83" fmla="*/ 467462 w 608344"/>
              <a:gd name="connsiteY83" fmla="*/ 445712 h 466720"/>
              <a:gd name="connsiteX84" fmla="*/ 467230 w 608344"/>
              <a:gd name="connsiteY84" fmla="*/ 446060 h 466720"/>
              <a:gd name="connsiteX85" fmla="*/ 466707 w 608344"/>
              <a:gd name="connsiteY85" fmla="*/ 446640 h 466720"/>
              <a:gd name="connsiteX86" fmla="*/ 466358 w 608344"/>
              <a:gd name="connsiteY86" fmla="*/ 446988 h 466720"/>
              <a:gd name="connsiteX87" fmla="*/ 465834 w 608344"/>
              <a:gd name="connsiteY87" fmla="*/ 447511 h 466720"/>
              <a:gd name="connsiteX88" fmla="*/ 465427 w 608344"/>
              <a:gd name="connsiteY88" fmla="*/ 447975 h 466720"/>
              <a:gd name="connsiteX89" fmla="*/ 464962 w 608344"/>
              <a:gd name="connsiteY89" fmla="*/ 448381 h 466720"/>
              <a:gd name="connsiteX90" fmla="*/ 464439 w 608344"/>
              <a:gd name="connsiteY90" fmla="*/ 448904 h 466720"/>
              <a:gd name="connsiteX91" fmla="*/ 464148 w 608344"/>
              <a:gd name="connsiteY91" fmla="*/ 449078 h 466720"/>
              <a:gd name="connsiteX92" fmla="*/ 464032 w 608344"/>
              <a:gd name="connsiteY92" fmla="*/ 449194 h 466720"/>
              <a:gd name="connsiteX93" fmla="*/ 463392 w 608344"/>
              <a:gd name="connsiteY93" fmla="*/ 449716 h 466720"/>
              <a:gd name="connsiteX94" fmla="*/ 463044 w 608344"/>
              <a:gd name="connsiteY94" fmla="*/ 450006 h 466720"/>
              <a:gd name="connsiteX95" fmla="*/ 462346 w 608344"/>
              <a:gd name="connsiteY95" fmla="*/ 450470 h 466720"/>
              <a:gd name="connsiteX96" fmla="*/ 461997 w 608344"/>
              <a:gd name="connsiteY96" fmla="*/ 450761 h 466720"/>
              <a:gd name="connsiteX97" fmla="*/ 461299 w 608344"/>
              <a:gd name="connsiteY97" fmla="*/ 451225 h 466720"/>
              <a:gd name="connsiteX98" fmla="*/ 460892 w 608344"/>
              <a:gd name="connsiteY98" fmla="*/ 451457 h 466720"/>
              <a:gd name="connsiteX99" fmla="*/ 460253 w 608344"/>
              <a:gd name="connsiteY99" fmla="*/ 451863 h 466720"/>
              <a:gd name="connsiteX100" fmla="*/ 492405 w 608344"/>
              <a:gd name="connsiteY100" fmla="*/ 451863 h 466720"/>
              <a:gd name="connsiteX101" fmla="*/ 492405 w 608344"/>
              <a:gd name="connsiteY101" fmla="*/ 466720 h 466720"/>
              <a:gd name="connsiteX102" fmla="*/ 115939 w 608344"/>
              <a:gd name="connsiteY102" fmla="*/ 466720 h 466720"/>
              <a:gd name="connsiteX103" fmla="*/ 115939 w 608344"/>
              <a:gd name="connsiteY103" fmla="*/ 451863 h 466720"/>
              <a:gd name="connsiteX104" fmla="*/ 148091 w 608344"/>
              <a:gd name="connsiteY104" fmla="*/ 451863 h 466720"/>
              <a:gd name="connsiteX105" fmla="*/ 147452 w 608344"/>
              <a:gd name="connsiteY105" fmla="*/ 451457 h 466720"/>
              <a:gd name="connsiteX106" fmla="*/ 146986 w 608344"/>
              <a:gd name="connsiteY106" fmla="*/ 451225 h 466720"/>
              <a:gd name="connsiteX107" fmla="*/ 146347 w 608344"/>
              <a:gd name="connsiteY107" fmla="*/ 450761 h 466720"/>
              <a:gd name="connsiteX108" fmla="*/ 145940 w 608344"/>
              <a:gd name="connsiteY108" fmla="*/ 450528 h 466720"/>
              <a:gd name="connsiteX109" fmla="*/ 145300 w 608344"/>
              <a:gd name="connsiteY109" fmla="*/ 450006 h 466720"/>
              <a:gd name="connsiteX110" fmla="*/ 144952 w 608344"/>
              <a:gd name="connsiteY110" fmla="*/ 449716 h 466720"/>
              <a:gd name="connsiteX111" fmla="*/ 144312 w 608344"/>
              <a:gd name="connsiteY111" fmla="*/ 449194 h 466720"/>
              <a:gd name="connsiteX112" fmla="*/ 144138 w 608344"/>
              <a:gd name="connsiteY112" fmla="*/ 449078 h 466720"/>
              <a:gd name="connsiteX113" fmla="*/ 143905 w 608344"/>
              <a:gd name="connsiteY113" fmla="*/ 448904 h 466720"/>
              <a:gd name="connsiteX114" fmla="*/ 143382 w 608344"/>
              <a:gd name="connsiteY114" fmla="*/ 448381 h 466720"/>
              <a:gd name="connsiteX115" fmla="*/ 142917 w 608344"/>
              <a:gd name="connsiteY115" fmla="*/ 447975 h 466720"/>
              <a:gd name="connsiteX116" fmla="*/ 142451 w 608344"/>
              <a:gd name="connsiteY116" fmla="*/ 447511 h 466720"/>
              <a:gd name="connsiteX117" fmla="*/ 141986 w 608344"/>
              <a:gd name="connsiteY117" fmla="*/ 447046 h 466720"/>
              <a:gd name="connsiteX118" fmla="*/ 141637 w 608344"/>
              <a:gd name="connsiteY118" fmla="*/ 446640 h 466720"/>
              <a:gd name="connsiteX119" fmla="*/ 141114 w 608344"/>
              <a:gd name="connsiteY119" fmla="*/ 446060 h 466720"/>
              <a:gd name="connsiteX120" fmla="*/ 140882 w 608344"/>
              <a:gd name="connsiteY120" fmla="*/ 445712 h 466720"/>
              <a:gd name="connsiteX121" fmla="*/ 140300 w 608344"/>
              <a:gd name="connsiteY121" fmla="*/ 445015 h 466720"/>
              <a:gd name="connsiteX122" fmla="*/ 140126 w 608344"/>
              <a:gd name="connsiteY122" fmla="*/ 444783 h 466720"/>
              <a:gd name="connsiteX123" fmla="*/ 139603 w 608344"/>
              <a:gd name="connsiteY123" fmla="*/ 444029 h 466720"/>
              <a:gd name="connsiteX124" fmla="*/ 139370 w 608344"/>
              <a:gd name="connsiteY124" fmla="*/ 443738 h 466720"/>
              <a:gd name="connsiteX125" fmla="*/ 138905 w 608344"/>
              <a:gd name="connsiteY125" fmla="*/ 442984 h 466720"/>
              <a:gd name="connsiteX126" fmla="*/ 138730 w 608344"/>
              <a:gd name="connsiteY126" fmla="*/ 442636 h 466720"/>
              <a:gd name="connsiteX127" fmla="*/ 138323 w 608344"/>
              <a:gd name="connsiteY127" fmla="*/ 441939 h 466720"/>
              <a:gd name="connsiteX128" fmla="*/ 138033 w 608344"/>
              <a:gd name="connsiteY128" fmla="*/ 441475 h 466720"/>
              <a:gd name="connsiteX129" fmla="*/ 137742 w 608344"/>
              <a:gd name="connsiteY129" fmla="*/ 440837 h 466720"/>
              <a:gd name="connsiteX130" fmla="*/ 137451 w 608344"/>
              <a:gd name="connsiteY130" fmla="*/ 440256 h 466720"/>
              <a:gd name="connsiteX131" fmla="*/ 137219 w 608344"/>
              <a:gd name="connsiteY131" fmla="*/ 439734 h 466720"/>
              <a:gd name="connsiteX132" fmla="*/ 136928 w 608344"/>
              <a:gd name="connsiteY132" fmla="*/ 439038 h 466720"/>
              <a:gd name="connsiteX133" fmla="*/ 136754 w 608344"/>
              <a:gd name="connsiteY133" fmla="*/ 438631 h 466720"/>
              <a:gd name="connsiteX134" fmla="*/ 136463 w 608344"/>
              <a:gd name="connsiteY134" fmla="*/ 437761 h 466720"/>
              <a:gd name="connsiteX135" fmla="*/ 136347 w 608344"/>
              <a:gd name="connsiteY135" fmla="*/ 437471 h 466720"/>
              <a:gd name="connsiteX136" fmla="*/ 136056 w 608344"/>
              <a:gd name="connsiteY136" fmla="*/ 436542 h 466720"/>
              <a:gd name="connsiteX137" fmla="*/ 135998 w 608344"/>
              <a:gd name="connsiteY137" fmla="*/ 436310 h 466720"/>
              <a:gd name="connsiteX138" fmla="*/ 135765 w 608344"/>
              <a:gd name="connsiteY138" fmla="*/ 435323 h 466720"/>
              <a:gd name="connsiteX139" fmla="*/ 135707 w 608344"/>
              <a:gd name="connsiteY139" fmla="*/ 435091 h 466720"/>
              <a:gd name="connsiteX140" fmla="*/ 135533 w 608344"/>
              <a:gd name="connsiteY140" fmla="*/ 434163 h 466720"/>
              <a:gd name="connsiteX141" fmla="*/ 135474 w 608344"/>
              <a:gd name="connsiteY141" fmla="*/ 433815 h 466720"/>
              <a:gd name="connsiteX142" fmla="*/ 135358 w 608344"/>
              <a:gd name="connsiteY142" fmla="*/ 432944 h 466720"/>
              <a:gd name="connsiteX143" fmla="*/ 135300 w 608344"/>
              <a:gd name="connsiteY143" fmla="*/ 432538 h 466720"/>
              <a:gd name="connsiteX144" fmla="*/ 135184 w 608344"/>
              <a:gd name="connsiteY144" fmla="*/ 431783 h 466720"/>
              <a:gd name="connsiteX145" fmla="*/ 135184 w 608344"/>
              <a:gd name="connsiteY145" fmla="*/ 431203 h 466720"/>
              <a:gd name="connsiteX146" fmla="*/ 135126 w 608344"/>
              <a:gd name="connsiteY146" fmla="*/ 430565 h 466720"/>
              <a:gd name="connsiteX147" fmla="*/ 135126 w 608344"/>
              <a:gd name="connsiteY147" fmla="*/ 429868 h 466720"/>
              <a:gd name="connsiteX148" fmla="*/ 135067 w 608344"/>
              <a:gd name="connsiteY148" fmla="*/ 429520 h 466720"/>
              <a:gd name="connsiteX149" fmla="*/ 135126 w 608344"/>
              <a:gd name="connsiteY149" fmla="*/ 429288 h 466720"/>
              <a:gd name="connsiteX150" fmla="*/ 135126 w 608344"/>
              <a:gd name="connsiteY150" fmla="*/ 428533 h 466720"/>
              <a:gd name="connsiteX151" fmla="*/ 135126 w 608344"/>
              <a:gd name="connsiteY151" fmla="*/ 428011 h 466720"/>
              <a:gd name="connsiteX152" fmla="*/ 135184 w 608344"/>
              <a:gd name="connsiteY152" fmla="*/ 427257 h 466720"/>
              <a:gd name="connsiteX153" fmla="*/ 135242 w 608344"/>
              <a:gd name="connsiteY153" fmla="*/ 426734 h 466720"/>
              <a:gd name="connsiteX154" fmla="*/ 135300 w 608344"/>
              <a:gd name="connsiteY154" fmla="*/ 426038 h 466720"/>
              <a:gd name="connsiteX155" fmla="*/ 135416 w 608344"/>
              <a:gd name="connsiteY155" fmla="*/ 425458 h 466720"/>
              <a:gd name="connsiteX156" fmla="*/ 135533 w 608344"/>
              <a:gd name="connsiteY156" fmla="*/ 424819 h 466720"/>
              <a:gd name="connsiteX157" fmla="*/ 135649 w 608344"/>
              <a:gd name="connsiteY157" fmla="*/ 424181 h 466720"/>
              <a:gd name="connsiteX158" fmla="*/ 135765 w 608344"/>
              <a:gd name="connsiteY158" fmla="*/ 423659 h 466720"/>
              <a:gd name="connsiteX159" fmla="*/ 135940 w 608344"/>
              <a:gd name="connsiteY159" fmla="*/ 422962 h 466720"/>
              <a:gd name="connsiteX160" fmla="*/ 136056 w 608344"/>
              <a:gd name="connsiteY160" fmla="*/ 422440 h 466720"/>
              <a:gd name="connsiteX161" fmla="*/ 136288 w 608344"/>
              <a:gd name="connsiteY161" fmla="*/ 421743 h 466720"/>
              <a:gd name="connsiteX162" fmla="*/ 136463 w 608344"/>
              <a:gd name="connsiteY162" fmla="*/ 421221 h 466720"/>
              <a:gd name="connsiteX163" fmla="*/ 136695 w 608344"/>
              <a:gd name="connsiteY163" fmla="*/ 420525 h 466720"/>
              <a:gd name="connsiteX164" fmla="*/ 136870 w 608344"/>
              <a:gd name="connsiteY164" fmla="*/ 420002 h 466720"/>
              <a:gd name="connsiteX165" fmla="*/ 137161 w 608344"/>
              <a:gd name="connsiteY165" fmla="*/ 419364 h 466720"/>
              <a:gd name="connsiteX166" fmla="*/ 137393 w 608344"/>
              <a:gd name="connsiteY166" fmla="*/ 418842 h 466720"/>
              <a:gd name="connsiteX167" fmla="*/ 137684 w 608344"/>
              <a:gd name="connsiteY167" fmla="*/ 418261 h 466720"/>
              <a:gd name="connsiteX168" fmla="*/ 137975 w 608344"/>
              <a:gd name="connsiteY168" fmla="*/ 417681 h 466720"/>
              <a:gd name="connsiteX169" fmla="*/ 138265 w 608344"/>
              <a:gd name="connsiteY169" fmla="*/ 417101 h 466720"/>
              <a:gd name="connsiteX170" fmla="*/ 138556 w 608344"/>
              <a:gd name="connsiteY170" fmla="*/ 416578 h 466720"/>
              <a:gd name="connsiteX171" fmla="*/ 138905 w 608344"/>
              <a:gd name="connsiteY171" fmla="*/ 415998 h 466720"/>
              <a:gd name="connsiteX172" fmla="*/ 139196 w 608344"/>
              <a:gd name="connsiteY172" fmla="*/ 415534 h 466720"/>
              <a:gd name="connsiteX173" fmla="*/ 139603 w 608344"/>
              <a:gd name="connsiteY173" fmla="*/ 414953 h 466720"/>
              <a:gd name="connsiteX174" fmla="*/ 139893 w 608344"/>
              <a:gd name="connsiteY174" fmla="*/ 414489 h 466720"/>
              <a:gd name="connsiteX175" fmla="*/ 140358 w 608344"/>
              <a:gd name="connsiteY175" fmla="*/ 413909 h 466720"/>
              <a:gd name="connsiteX176" fmla="*/ 140649 w 608344"/>
              <a:gd name="connsiteY176" fmla="*/ 413503 h 466720"/>
              <a:gd name="connsiteX177" fmla="*/ 141172 w 608344"/>
              <a:gd name="connsiteY177" fmla="*/ 412864 h 466720"/>
              <a:gd name="connsiteX178" fmla="*/ 141289 w 608344"/>
              <a:gd name="connsiteY178" fmla="*/ 412748 h 466720"/>
              <a:gd name="connsiteX179" fmla="*/ 223791 w 608344"/>
              <a:gd name="connsiteY179" fmla="*/ 316237 h 466720"/>
              <a:gd name="connsiteX180" fmla="*/ 242397 w 608344"/>
              <a:gd name="connsiteY180" fmla="*/ 307242 h 466720"/>
              <a:gd name="connsiteX181" fmla="*/ 304172 w 608344"/>
              <a:gd name="connsiteY181" fmla="*/ 179448 h 466720"/>
              <a:gd name="connsiteX182" fmla="*/ 368140 w 608344"/>
              <a:gd name="connsiteY182" fmla="*/ 243345 h 466720"/>
              <a:gd name="connsiteX183" fmla="*/ 304172 w 608344"/>
              <a:gd name="connsiteY183" fmla="*/ 307242 h 466720"/>
              <a:gd name="connsiteX184" fmla="*/ 240204 w 608344"/>
              <a:gd name="connsiteY184" fmla="*/ 243345 h 466720"/>
              <a:gd name="connsiteX185" fmla="*/ 304172 w 608344"/>
              <a:gd name="connsiteY185" fmla="*/ 179448 h 466720"/>
              <a:gd name="connsiteX186" fmla="*/ 411125 w 608344"/>
              <a:gd name="connsiteY186" fmla="*/ 126312 h 466720"/>
              <a:gd name="connsiteX187" fmla="*/ 534027 w 608344"/>
              <a:gd name="connsiteY187" fmla="*/ 126312 h 466720"/>
              <a:gd name="connsiteX188" fmla="*/ 542224 w 608344"/>
              <a:gd name="connsiteY188" fmla="*/ 134497 h 466720"/>
              <a:gd name="connsiteX189" fmla="*/ 542224 w 608344"/>
              <a:gd name="connsiteY189" fmla="*/ 211062 h 466720"/>
              <a:gd name="connsiteX190" fmla="*/ 534027 w 608344"/>
              <a:gd name="connsiteY190" fmla="*/ 219247 h 466720"/>
              <a:gd name="connsiteX191" fmla="*/ 411125 w 608344"/>
              <a:gd name="connsiteY191" fmla="*/ 219247 h 466720"/>
              <a:gd name="connsiteX192" fmla="*/ 402928 w 608344"/>
              <a:gd name="connsiteY192" fmla="*/ 211062 h 466720"/>
              <a:gd name="connsiteX193" fmla="*/ 402928 w 608344"/>
              <a:gd name="connsiteY193" fmla="*/ 134497 h 466720"/>
              <a:gd name="connsiteX194" fmla="*/ 411125 w 608344"/>
              <a:gd name="connsiteY194" fmla="*/ 126312 h 466720"/>
              <a:gd name="connsiteX195" fmla="*/ 74317 w 608344"/>
              <a:gd name="connsiteY195" fmla="*/ 126312 h 466720"/>
              <a:gd name="connsiteX196" fmla="*/ 197219 w 608344"/>
              <a:gd name="connsiteY196" fmla="*/ 126312 h 466720"/>
              <a:gd name="connsiteX197" fmla="*/ 205416 w 608344"/>
              <a:gd name="connsiteY197" fmla="*/ 134497 h 466720"/>
              <a:gd name="connsiteX198" fmla="*/ 205416 w 608344"/>
              <a:gd name="connsiteY198" fmla="*/ 211062 h 466720"/>
              <a:gd name="connsiteX199" fmla="*/ 197219 w 608344"/>
              <a:gd name="connsiteY199" fmla="*/ 219247 h 466720"/>
              <a:gd name="connsiteX200" fmla="*/ 74317 w 608344"/>
              <a:gd name="connsiteY200" fmla="*/ 219247 h 466720"/>
              <a:gd name="connsiteX201" fmla="*/ 66120 w 608344"/>
              <a:gd name="connsiteY201" fmla="*/ 211062 h 466720"/>
              <a:gd name="connsiteX202" fmla="*/ 66120 w 608344"/>
              <a:gd name="connsiteY202" fmla="*/ 134497 h 466720"/>
              <a:gd name="connsiteX203" fmla="*/ 74317 w 608344"/>
              <a:gd name="connsiteY203" fmla="*/ 126312 h 466720"/>
              <a:gd name="connsiteX204" fmla="*/ 471624 w 608344"/>
              <a:gd name="connsiteY204" fmla="*/ 109235 h 466720"/>
              <a:gd name="connsiteX205" fmla="*/ 483020 w 608344"/>
              <a:gd name="connsiteY205" fmla="*/ 120596 h 466720"/>
              <a:gd name="connsiteX206" fmla="*/ 460227 w 608344"/>
              <a:gd name="connsiteY206" fmla="*/ 120596 h 466720"/>
              <a:gd name="connsiteX207" fmla="*/ 134956 w 608344"/>
              <a:gd name="connsiteY207" fmla="*/ 109235 h 466720"/>
              <a:gd name="connsiteX208" fmla="*/ 146353 w 608344"/>
              <a:gd name="connsiteY208" fmla="*/ 120596 h 466720"/>
              <a:gd name="connsiteX209" fmla="*/ 123560 w 608344"/>
              <a:gd name="connsiteY209" fmla="*/ 120596 h 466720"/>
              <a:gd name="connsiteX210" fmla="*/ 520349 w 608344"/>
              <a:gd name="connsiteY210" fmla="*/ 102680 h 466720"/>
              <a:gd name="connsiteX211" fmla="*/ 537088 w 608344"/>
              <a:gd name="connsiteY211" fmla="*/ 109879 h 466720"/>
              <a:gd name="connsiteX212" fmla="*/ 603346 w 608344"/>
              <a:gd name="connsiteY212" fmla="*/ 187381 h 466720"/>
              <a:gd name="connsiteX213" fmla="*/ 603462 w 608344"/>
              <a:gd name="connsiteY213" fmla="*/ 187555 h 466720"/>
              <a:gd name="connsiteX214" fmla="*/ 603869 w 608344"/>
              <a:gd name="connsiteY214" fmla="*/ 188020 h 466720"/>
              <a:gd name="connsiteX215" fmla="*/ 604101 w 608344"/>
              <a:gd name="connsiteY215" fmla="*/ 188310 h 466720"/>
              <a:gd name="connsiteX216" fmla="*/ 604450 w 608344"/>
              <a:gd name="connsiteY216" fmla="*/ 188833 h 466720"/>
              <a:gd name="connsiteX217" fmla="*/ 604741 w 608344"/>
              <a:gd name="connsiteY217" fmla="*/ 189181 h 466720"/>
              <a:gd name="connsiteX218" fmla="*/ 605031 w 608344"/>
              <a:gd name="connsiteY218" fmla="*/ 189645 h 466720"/>
              <a:gd name="connsiteX219" fmla="*/ 605264 w 608344"/>
              <a:gd name="connsiteY219" fmla="*/ 190052 h 466720"/>
              <a:gd name="connsiteX220" fmla="*/ 605554 w 608344"/>
              <a:gd name="connsiteY220" fmla="*/ 190516 h 466720"/>
              <a:gd name="connsiteX221" fmla="*/ 605787 w 608344"/>
              <a:gd name="connsiteY221" fmla="*/ 190922 h 466720"/>
              <a:gd name="connsiteX222" fmla="*/ 606019 w 608344"/>
              <a:gd name="connsiteY222" fmla="*/ 191387 h 466720"/>
              <a:gd name="connsiteX223" fmla="*/ 606252 w 608344"/>
              <a:gd name="connsiteY223" fmla="*/ 191851 h 466720"/>
              <a:gd name="connsiteX224" fmla="*/ 606484 w 608344"/>
              <a:gd name="connsiteY224" fmla="*/ 192316 h 466720"/>
              <a:gd name="connsiteX225" fmla="*/ 606659 w 608344"/>
              <a:gd name="connsiteY225" fmla="*/ 192722 h 466720"/>
              <a:gd name="connsiteX226" fmla="*/ 606891 w 608344"/>
              <a:gd name="connsiteY226" fmla="*/ 193245 h 466720"/>
              <a:gd name="connsiteX227" fmla="*/ 607065 w 608344"/>
              <a:gd name="connsiteY227" fmla="*/ 193709 h 466720"/>
              <a:gd name="connsiteX228" fmla="*/ 607240 w 608344"/>
              <a:gd name="connsiteY228" fmla="*/ 194232 h 466720"/>
              <a:gd name="connsiteX229" fmla="*/ 607356 w 608344"/>
              <a:gd name="connsiteY229" fmla="*/ 194638 h 466720"/>
              <a:gd name="connsiteX230" fmla="*/ 607530 w 608344"/>
              <a:gd name="connsiteY230" fmla="*/ 195218 h 466720"/>
              <a:gd name="connsiteX231" fmla="*/ 607647 w 608344"/>
              <a:gd name="connsiteY231" fmla="*/ 195625 h 466720"/>
              <a:gd name="connsiteX232" fmla="*/ 607763 w 608344"/>
              <a:gd name="connsiteY232" fmla="*/ 196147 h 466720"/>
              <a:gd name="connsiteX233" fmla="*/ 607879 w 608344"/>
              <a:gd name="connsiteY233" fmla="*/ 196612 h 466720"/>
              <a:gd name="connsiteX234" fmla="*/ 607995 w 608344"/>
              <a:gd name="connsiteY234" fmla="*/ 197134 h 466720"/>
              <a:gd name="connsiteX235" fmla="*/ 608053 w 608344"/>
              <a:gd name="connsiteY235" fmla="*/ 197599 h 466720"/>
              <a:gd name="connsiteX236" fmla="*/ 608170 w 608344"/>
              <a:gd name="connsiteY236" fmla="*/ 198121 h 466720"/>
              <a:gd name="connsiteX237" fmla="*/ 608228 w 608344"/>
              <a:gd name="connsiteY237" fmla="*/ 198644 h 466720"/>
              <a:gd name="connsiteX238" fmla="*/ 608228 w 608344"/>
              <a:gd name="connsiteY238" fmla="*/ 199108 h 466720"/>
              <a:gd name="connsiteX239" fmla="*/ 608286 w 608344"/>
              <a:gd name="connsiteY239" fmla="*/ 199689 h 466720"/>
              <a:gd name="connsiteX240" fmla="*/ 608286 w 608344"/>
              <a:gd name="connsiteY240" fmla="*/ 200095 h 466720"/>
              <a:gd name="connsiteX241" fmla="*/ 608344 w 608344"/>
              <a:gd name="connsiteY241" fmla="*/ 200676 h 466720"/>
              <a:gd name="connsiteX242" fmla="*/ 608344 w 608344"/>
              <a:gd name="connsiteY242" fmla="*/ 200908 h 466720"/>
              <a:gd name="connsiteX243" fmla="*/ 608344 w 608344"/>
              <a:gd name="connsiteY243" fmla="*/ 201198 h 466720"/>
              <a:gd name="connsiteX244" fmla="*/ 608286 w 608344"/>
              <a:gd name="connsiteY244" fmla="*/ 201721 h 466720"/>
              <a:gd name="connsiteX245" fmla="*/ 608286 w 608344"/>
              <a:gd name="connsiteY245" fmla="*/ 202243 h 466720"/>
              <a:gd name="connsiteX246" fmla="*/ 608228 w 608344"/>
              <a:gd name="connsiteY246" fmla="*/ 202707 h 466720"/>
              <a:gd name="connsiteX247" fmla="*/ 608170 w 608344"/>
              <a:gd name="connsiteY247" fmla="*/ 203288 h 466720"/>
              <a:gd name="connsiteX248" fmla="*/ 608112 w 608344"/>
              <a:gd name="connsiteY248" fmla="*/ 203636 h 466720"/>
              <a:gd name="connsiteX249" fmla="*/ 608053 w 608344"/>
              <a:gd name="connsiteY249" fmla="*/ 204333 h 466720"/>
              <a:gd name="connsiteX250" fmla="*/ 607995 w 608344"/>
              <a:gd name="connsiteY250" fmla="*/ 204623 h 466720"/>
              <a:gd name="connsiteX251" fmla="*/ 607821 w 608344"/>
              <a:gd name="connsiteY251" fmla="*/ 205378 h 466720"/>
              <a:gd name="connsiteX252" fmla="*/ 607763 w 608344"/>
              <a:gd name="connsiteY252" fmla="*/ 205552 h 466720"/>
              <a:gd name="connsiteX253" fmla="*/ 607588 w 608344"/>
              <a:gd name="connsiteY253" fmla="*/ 206365 h 466720"/>
              <a:gd name="connsiteX254" fmla="*/ 607530 w 608344"/>
              <a:gd name="connsiteY254" fmla="*/ 206539 h 466720"/>
              <a:gd name="connsiteX255" fmla="*/ 607298 w 608344"/>
              <a:gd name="connsiteY255" fmla="*/ 207294 h 466720"/>
              <a:gd name="connsiteX256" fmla="*/ 607240 w 608344"/>
              <a:gd name="connsiteY256" fmla="*/ 207526 h 466720"/>
              <a:gd name="connsiteX257" fmla="*/ 607007 w 608344"/>
              <a:gd name="connsiteY257" fmla="*/ 208223 h 466720"/>
              <a:gd name="connsiteX258" fmla="*/ 606833 w 608344"/>
              <a:gd name="connsiteY258" fmla="*/ 208513 h 466720"/>
              <a:gd name="connsiteX259" fmla="*/ 606600 w 608344"/>
              <a:gd name="connsiteY259" fmla="*/ 209093 h 466720"/>
              <a:gd name="connsiteX260" fmla="*/ 606426 w 608344"/>
              <a:gd name="connsiteY260" fmla="*/ 209500 h 466720"/>
              <a:gd name="connsiteX261" fmla="*/ 606194 w 608344"/>
              <a:gd name="connsiteY261" fmla="*/ 210022 h 466720"/>
              <a:gd name="connsiteX262" fmla="*/ 605961 w 608344"/>
              <a:gd name="connsiteY262" fmla="*/ 210487 h 466720"/>
              <a:gd name="connsiteX263" fmla="*/ 605729 w 608344"/>
              <a:gd name="connsiteY263" fmla="*/ 210835 h 466720"/>
              <a:gd name="connsiteX264" fmla="*/ 605438 w 608344"/>
              <a:gd name="connsiteY264" fmla="*/ 211416 h 466720"/>
              <a:gd name="connsiteX265" fmla="*/ 605264 w 608344"/>
              <a:gd name="connsiteY265" fmla="*/ 211706 h 466720"/>
              <a:gd name="connsiteX266" fmla="*/ 604857 w 608344"/>
              <a:gd name="connsiteY266" fmla="*/ 212344 h 466720"/>
              <a:gd name="connsiteX267" fmla="*/ 604741 w 608344"/>
              <a:gd name="connsiteY267" fmla="*/ 212519 h 466720"/>
              <a:gd name="connsiteX268" fmla="*/ 604276 w 608344"/>
              <a:gd name="connsiteY268" fmla="*/ 213157 h 466720"/>
              <a:gd name="connsiteX269" fmla="*/ 604101 w 608344"/>
              <a:gd name="connsiteY269" fmla="*/ 213389 h 466720"/>
              <a:gd name="connsiteX270" fmla="*/ 603694 w 608344"/>
              <a:gd name="connsiteY270" fmla="*/ 213912 h 466720"/>
              <a:gd name="connsiteX271" fmla="*/ 603462 w 608344"/>
              <a:gd name="connsiteY271" fmla="*/ 214144 h 466720"/>
              <a:gd name="connsiteX272" fmla="*/ 603055 w 608344"/>
              <a:gd name="connsiteY272" fmla="*/ 214667 h 466720"/>
              <a:gd name="connsiteX273" fmla="*/ 602764 w 608344"/>
              <a:gd name="connsiteY273" fmla="*/ 214957 h 466720"/>
              <a:gd name="connsiteX274" fmla="*/ 602416 w 608344"/>
              <a:gd name="connsiteY274" fmla="*/ 215363 h 466720"/>
              <a:gd name="connsiteX275" fmla="*/ 602009 w 608344"/>
              <a:gd name="connsiteY275" fmla="*/ 215712 h 466720"/>
              <a:gd name="connsiteX276" fmla="*/ 601660 w 608344"/>
              <a:gd name="connsiteY276" fmla="*/ 216060 h 466720"/>
              <a:gd name="connsiteX277" fmla="*/ 601253 w 608344"/>
              <a:gd name="connsiteY277" fmla="*/ 216466 h 466720"/>
              <a:gd name="connsiteX278" fmla="*/ 601079 w 608344"/>
              <a:gd name="connsiteY278" fmla="*/ 216640 h 466720"/>
              <a:gd name="connsiteX279" fmla="*/ 600905 w 608344"/>
              <a:gd name="connsiteY279" fmla="*/ 216698 h 466720"/>
              <a:gd name="connsiteX280" fmla="*/ 600440 w 608344"/>
              <a:gd name="connsiteY280" fmla="*/ 217163 h 466720"/>
              <a:gd name="connsiteX281" fmla="*/ 600149 w 608344"/>
              <a:gd name="connsiteY281" fmla="*/ 217395 h 466720"/>
              <a:gd name="connsiteX282" fmla="*/ 599568 w 608344"/>
              <a:gd name="connsiteY282" fmla="*/ 217743 h 466720"/>
              <a:gd name="connsiteX283" fmla="*/ 599277 w 608344"/>
              <a:gd name="connsiteY283" fmla="*/ 217976 h 466720"/>
              <a:gd name="connsiteX284" fmla="*/ 598754 w 608344"/>
              <a:gd name="connsiteY284" fmla="*/ 218324 h 466720"/>
              <a:gd name="connsiteX285" fmla="*/ 598405 w 608344"/>
              <a:gd name="connsiteY285" fmla="*/ 218556 h 466720"/>
              <a:gd name="connsiteX286" fmla="*/ 597882 w 608344"/>
              <a:gd name="connsiteY286" fmla="*/ 218846 h 466720"/>
              <a:gd name="connsiteX287" fmla="*/ 597534 w 608344"/>
              <a:gd name="connsiteY287" fmla="*/ 219079 h 466720"/>
              <a:gd name="connsiteX288" fmla="*/ 597010 w 608344"/>
              <a:gd name="connsiteY288" fmla="*/ 219311 h 466720"/>
              <a:gd name="connsiteX289" fmla="*/ 596604 w 608344"/>
              <a:gd name="connsiteY289" fmla="*/ 219543 h 466720"/>
              <a:gd name="connsiteX290" fmla="*/ 596139 w 608344"/>
              <a:gd name="connsiteY290" fmla="*/ 219775 h 466720"/>
              <a:gd name="connsiteX291" fmla="*/ 595674 w 608344"/>
              <a:gd name="connsiteY291" fmla="*/ 219949 h 466720"/>
              <a:gd name="connsiteX292" fmla="*/ 595151 w 608344"/>
              <a:gd name="connsiteY292" fmla="*/ 220182 h 466720"/>
              <a:gd name="connsiteX293" fmla="*/ 594744 w 608344"/>
              <a:gd name="connsiteY293" fmla="*/ 220298 h 466720"/>
              <a:gd name="connsiteX294" fmla="*/ 594221 w 608344"/>
              <a:gd name="connsiteY294" fmla="*/ 220530 h 466720"/>
              <a:gd name="connsiteX295" fmla="*/ 593814 w 608344"/>
              <a:gd name="connsiteY295" fmla="*/ 220646 h 466720"/>
              <a:gd name="connsiteX296" fmla="*/ 593233 w 608344"/>
              <a:gd name="connsiteY296" fmla="*/ 220820 h 466720"/>
              <a:gd name="connsiteX297" fmla="*/ 592826 w 608344"/>
              <a:gd name="connsiteY297" fmla="*/ 220936 h 466720"/>
              <a:gd name="connsiteX298" fmla="*/ 592245 w 608344"/>
              <a:gd name="connsiteY298" fmla="*/ 221053 h 466720"/>
              <a:gd name="connsiteX299" fmla="*/ 591838 w 608344"/>
              <a:gd name="connsiteY299" fmla="*/ 221169 h 466720"/>
              <a:gd name="connsiteX300" fmla="*/ 591315 w 608344"/>
              <a:gd name="connsiteY300" fmla="*/ 221227 h 466720"/>
              <a:gd name="connsiteX301" fmla="*/ 590850 w 608344"/>
              <a:gd name="connsiteY301" fmla="*/ 221343 h 466720"/>
              <a:gd name="connsiteX302" fmla="*/ 590327 w 608344"/>
              <a:gd name="connsiteY302" fmla="*/ 221401 h 466720"/>
              <a:gd name="connsiteX303" fmla="*/ 589804 w 608344"/>
              <a:gd name="connsiteY303" fmla="*/ 221459 h 466720"/>
              <a:gd name="connsiteX304" fmla="*/ 589339 w 608344"/>
              <a:gd name="connsiteY304" fmla="*/ 221517 h 466720"/>
              <a:gd name="connsiteX305" fmla="*/ 588757 w 608344"/>
              <a:gd name="connsiteY305" fmla="*/ 221575 h 466720"/>
              <a:gd name="connsiteX306" fmla="*/ 588350 w 608344"/>
              <a:gd name="connsiteY306" fmla="*/ 221575 h 466720"/>
              <a:gd name="connsiteX307" fmla="*/ 587711 w 608344"/>
              <a:gd name="connsiteY307" fmla="*/ 221575 h 466720"/>
              <a:gd name="connsiteX308" fmla="*/ 587537 w 608344"/>
              <a:gd name="connsiteY308" fmla="*/ 221575 h 466720"/>
              <a:gd name="connsiteX309" fmla="*/ 540866 w 608344"/>
              <a:gd name="connsiteY309" fmla="*/ 221517 h 466720"/>
              <a:gd name="connsiteX310" fmla="*/ 547259 w 608344"/>
              <a:gd name="connsiteY310" fmla="*/ 211183 h 466720"/>
              <a:gd name="connsiteX311" fmla="*/ 547259 w 608344"/>
              <a:gd name="connsiteY311" fmla="*/ 132520 h 466720"/>
              <a:gd name="connsiteX312" fmla="*/ 535635 w 608344"/>
              <a:gd name="connsiteY312" fmla="*/ 120967 h 466720"/>
              <a:gd name="connsiteX313" fmla="*/ 520349 w 608344"/>
              <a:gd name="connsiteY313" fmla="*/ 120967 h 466720"/>
              <a:gd name="connsiteX314" fmla="*/ 183611 w 608344"/>
              <a:gd name="connsiteY314" fmla="*/ 102622 h 466720"/>
              <a:gd name="connsiteX315" fmla="*/ 200348 w 608344"/>
              <a:gd name="connsiteY315" fmla="*/ 109879 h 466720"/>
              <a:gd name="connsiteX316" fmla="*/ 263985 w 608344"/>
              <a:gd name="connsiteY316" fmla="*/ 184304 h 466720"/>
              <a:gd name="connsiteX317" fmla="*/ 236031 w 608344"/>
              <a:gd name="connsiteY317" fmla="*/ 221575 h 466720"/>
              <a:gd name="connsiteX318" fmla="*/ 204126 w 608344"/>
              <a:gd name="connsiteY318" fmla="*/ 221517 h 466720"/>
              <a:gd name="connsiteX319" fmla="*/ 210577 w 608344"/>
              <a:gd name="connsiteY319" fmla="*/ 211183 h 466720"/>
              <a:gd name="connsiteX320" fmla="*/ 210577 w 608344"/>
              <a:gd name="connsiteY320" fmla="*/ 132520 h 466720"/>
              <a:gd name="connsiteX321" fmla="*/ 198953 w 608344"/>
              <a:gd name="connsiteY321" fmla="*/ 120967 h 466720"/>
              <a:gd name="connsiteX322" fmla="*/ 183611 w 608344"/>
              <a:gd name="connsiteY322" fmla="*/ 120967 h 466720"/>
              <a:gd name="connsiteX323" fmla="*/ 422898 w 608344"/>
              <a:gd name="connsiteY323" fmla="*/ 102602 h 466720"/>
              <a:gd name="connsiteX324" fmla="*/ 422898 w 608344"/>
              <a:gd name="connsiteY324" fmla="*/ 120950 h 466720"/>
              <a:gd name="connsiteX325" fmla="*/ 409411 w 608344"/>
              <a:gd name="connsiteY325" fmla="*/ 120950 h 466720"/>
              <a:gd name="connsiteX326" fmla="*/ 397784 w 608344"/>
              <a:gd name="connsiteY326" fmla="*/ 132505 h 466720"/>
              <a:gd name="connsiteX327" fmla="*/ 397784 w 608344"/>
              <a:gd name="connsiteY327" fmla="*/ 211182 h 466720"/>
              <a:gd name="connsiteX328" fmla="*/ 404237 w 608344"/>
              <a:gd name="connsiteY328" fmla="*/ 221517 h 466720"/>
              <a:gd name="connsiteX329" fmla="*/ 372322 w 608344"/>
              <a:gd name="connsiteY329" fmla="*/ 221575 h 466720"/>
              <a:gd name="connsiteX330" fmla="*/ 344359 w 608344"/>
              <a:gd name="connsiteY330" fmla="*/ 184298 h 466720"/>
              <a:gd name="connsiteX331" fmla="*/ 407958 w 608344"/>
              <a:gd name="connsiteY331" fmla="*/ 109860 h 466720"/>
              <a:gd name="connsiteX332" fmla="*/ 422898 w 608344"/>
              <a:gd name="connsiteY332" fmla="*/ 102602 h 466720"/>
              <a:gd name="connsiteX333" fmla="*/ 86231 w 608344"/>
              <a:gd name="connsiteY333" fmla="*/ 102602 h 466720"/>
              <a:gd name="connsiteX334" fmla="*/ 86231 w 608344"/>
              <a:gd name="connsiteY334" fmla="*/ 120950 h 466720"/>
              <a:gd name="connsiteX335" fmla="*/ 72683 w 608344"/>
              <a:gd name="connsiteY335" fmla="*/ 120950 h 466720"/>
              <a:gd name="connsiteX336" fmla="*/ 61112 w 608344"/>
              <a:gd name="connsiteY336" fmla="*/ 132505 h 466720"/>
              <a:gd name="connsiteX337" fmla="*/ 61112 w 608344"/>
              <a:gd name="connsiteY337" fmla="*/ 211182 h 466720"/>
              <a:gd name="connsiteX338" fmla="*/ 67508 w 608344"/>
              <a:gd name="connsiteY338" fmla="*/ 221517 h 466720"/>
              <a:gd name="connsiteX339" fmla="*/ 20758 w 608344"/>
              <a:gd name="connsiteY339" fmla="*/ 221575 h 466720"/>
              <a:gd name="connsiteX340" fmla="*/ 20584 w 608344"/>
              <a:gd name="connsiteY340" fmla="*/ 221575 h 466720"/>
              <a:gd name="connsiteX341" fmla="*/ 20002 w 608344"/>
              <a:gd name="connsiteY341" fmla="*/ 221575 h 466720"/>
              <a:gd name="connsiteX342" fmla="*/ 19595 w 608344"/>
              <a:gd name="connsiteY342" fmla="*/ 221575 h 466720"/>
              <a:gd name="connsiteX343" fmla="*/ 19014 w 608344"/>
              <a:gd name="connsiteY343" fmla="*/ 221517 h 466720"/>
              <a:gd name="connsiteX344" fmla="*/ 18549 w 608344"/>
              <a:gd name="connsiteY344" fmla="*/ 221459 h 466720"/>
              <a:gd name="connsiteX345" fmla="*/ 18025 w 608344"/>
              <a:gd name="connsiteY345" fmla="*/ 221401 h 466720"/>
              <a:gd name="connsiteX346" fmla="*/ 17502 w 608344"/>
              <a:gd name="connsiteY346" fmla="*/ 221343 h 466720"/>
              <a:gd name="connsiteX347" fmla="*/ 17037 w 608344"/>
              <a:gd name="connsiteY347" fmla="*/ 221227 h 466720"/>
              <a:gd name="connsiteX348" fmla="*/ 16513 w 608344"/>
              <a:gd name="connsiteY348" fmla="*/ 221169 h 466720"/>
              <a:gd name="connsiteX349" fmla="*/ 16048 w 608344"/>
              <a:gd name="connsiteY349" fmla="*/ 221052 h 466720"/>
              <a:gd name="connsiteX350" fmla="*/ 15525 w 608344"/>
              <a:gd name="connsiteY350" fmla="*/ 220936 h 466720"/>
              <a:gd name="connsiteX351" fmla="*/ 15118 w 608344"/>
              <a:gd name="connsiteY351" fmla="*/ 220820 h 466720"/>
              <a:gd name="connsiteX352" fmla="*/ 14537 w 608344"/>
              <a:gd name="connsiteY352" fmla="*/ 220646 h 466720"/>
              <a:gd name="connsiteX353" fmla="*/ 14129 w 608344"/>
              <a:gd name="connsiteY353" fmla="*/ 220530 h 466720"/>
              <a:gd name="connsiteX354" fmla="*/ 13548 w 608344"/>
              <a:gd name="connsiteY354" fmla="*/ 220298 h 466720"/>
              <a:gd name="connsiteX355" fmla="*/ 13141 w 608344"/>
              <a:gd name="connsiteY355" fmla="*/ 220123 h 466720"/>
              <a:gd name="connsiteX356" fmla="*/ 12618 w 608344"/>
              <a:gd name="connsiteY356" fmla="*/ 219949 h 466720"/>
              <a:gd name="connsiteX357" fmla="*/ 12211 w 608344"/>
              <a:gd name="connsiteY357" fmla="*/ 219775 h 466720"/>
              <a:gd name="connsiteX358" fmla="*/ 11687 w 608344"/>
              <a:gd name="connsiteY358" fmla="*/ 219543 h 466720"/>
              <a:gd name="connsiteX359" fmla="*/ 11280 w 608344"/>
              <a:gd name="connsiteY359" fmla="*/ 219311 h 466720"/>
              <a:gd name="connsiteX360" fmla="*/ 10815 w 608344"/>
              <a:gd name="connsiteY360" fmla="*/ 219078 h 466720"/>
              <a:gd name="connsiteX361" fmla="*/ 10408 w 608344"/>
              <a:gd name="connsiteY361" fmla="*/ 218846 h 466720"/>
              <a:gd name="connsiteX362" fmla="*/ 9943 w 608344"/>
              <a:gd name="connsiteY362" fmla="*/ 218556 h 466720"/>
              <a:gd name="connsiteX363" fmla="*/ 9594 w 608344"/>
              <a:gd name="connsiteY363" fmla="*/ 218323 h 466720"/>
              <a:gd name="connsiteX364" fmla="*/ 9071 w 608344"/>
              <a:gd name="connsiteY364" fmla="*/ 217975 h 466720"/>
              <a:gd name="connsiteX365" fmla="*/ 8722 w 608344"/>
              <a:gd name="connsiteY365" fmla="*/ 217743 h 466720"/>
              <a:gd name="connsiteX366" fmla="*/ 8199 w 608344"/>
              <a:gd name="connsiteY366" fmla="*/ 217394 h 466720"/>
              <a:gd name="connsiteX367" fmla="*/ 7908 w 608344"/>
              <a:gd name="connsiteY367" fmla="*/ 217104 h 466720"/>
              <a:gd name="connsiteX368" fmla="*/ 7385 w 608344"/>
              <a:gd name="connsiteY368" fmla="*/ 216698 h 466720"/>
              <a:gd name="connsiteX369" fmla="*/ 7268 w 608344"/>
              <a:gd name="connsiteY369" fmla="*/ 216640 h 466720"/>
              <a:gd name="connsiteX370" fmla="*/ 7094 w 608344"/>
              <a:gd name="connsiteY370" fmla="*/ 216465 h 466720"/>
              <a:gd name="connsiteX371" fmla="*/ 6629 w 608344"/>
              <a:gd name="connsiteY371" fmla="*/ 216059 h 466720"/>
              <a:gd name="connsiteX372" fmla="*/ 6280 w 608344"/>
              <a:gd name="connsiteY372" fmla="*/ 215711 h 466720"/>
              <a:gd name="connsiteX373" fmla="*/ 5931 w 608344"/>
              <a:gd name="connsiteY373" fmla="*/ 215362 h 466720"/>
              <a:gd name="connsiteX374" fmla="*/ 5524 w 608344"/>
              <a:gd name="connsiteY374" fmla="*/ 214956 h 466720"/>
              <a:gd name="connsiteX375" fmla="*/ 5291 w 608344"/>
              <a:gd name="connsiteY375" fmla="*/ 214665 h 466720"/>
              <a:gd name="connsiteX376" fmla="*/ 4826 w 608344"/>
              <a:gd name="connsiteY376" fmla="*/ 214143 h 466720"/>
              <a:gd name="connsiteX377" fmla="*/ 4652 w 608344"/>
              <a:gd name="connsiteY377" fmla="*/ 213911 h 466720"/>
              <a:gd name="connsiteX378" fmla="*/ 4186 w 608344"/>
              <a:gd name="connsiteY378" fmla="*/ 213330 h 466720"/>
              <a:gd name="connsiteX379" fmla="*/ 4012 w 608344"/>
              <a:gd name="connsiteY379" fmla="*/ 213156 h 466720"/>
              <a:gd name="connsiteX380" fmla="*/ 3605 w 608344"/>
              <a:gd name="connsiteY380" fmla="*/ 212517 h 466720"/>
              <a:gd name="connsiteX381" fmla="*/ 3431 w 608344"/>
              <a:gd name="connsiteY381" fmla="*/ 212285 h 466720"/>
              <a:gd name="connsiteX382" fmla="*/ 3082 w 608344"/>
              <a:gd name="connsiteY382" fmla="*/ 211704 h 466720"/>
              <a:gd name="connsiteX383" fmla="*/ 2907 w 608344"/>
              <a:gd name="connsiteY383" fmla="*/ 211414 h 466720"/>
              <a:gd name="connsiteX384" fmla="*/ 2558 w 608344"/>
              <a:gd name="connsiteY384" fmla="*/ 210833 h 466720"/>
              <a:gd name="connsiteX385" fmla="*/ 2384 w 608344"/>
              <a:gd name="connsiteY385" fmla="*/ 210485 h 466720"/>
              <a:gd name="connsiteX386" fmla="*/ 2151 w 608344"/>
              <a:gd name="connsiteY386" fmla="*/ 209962 h 466720"/>
              <a:gd name="connsiteX387" fmla="*/ 1919 w 608344"/>
              <a:gd name="connsiteY387" fmla="*/ 209498 h 466720"/>
              <a:gd name="connsiteX388" fmla="*/ 1686 w 608344"/>
              <a:gd name="connsiteY388" fmla="*/ 209091 h 466720"/>
              <a:gd name="connsiteX389" fmla="*/ 1454 w 608344"/>
              <a:gd name="connsiteY389" fmla="*/ 208511 h 466720"/>
              <a:gd name="connsiteX390" fmla="*/ 1337 w 608344"/>
              <a:gd name="connsiteY390" fmla="*/ 208220 h 466720"/>
              <a:gd name="connsiteX391" fmla="*/ 1105 w 608344"/>
              <a:gd name="connsiteY391" fmla="*/ 207524 h 466720"/>
              <a:gd name="connsiteX392" fmla="*/ 1047 w 608344"/>
              <a:gd name="connsiteY392" fmla="*/ 207291 h 466720"/>
              <a:gd name="connsiteX393" fmla="*/ 814 w 608344"/>
              <a:gd name="connsiteY393" fmla="*/ 206536 h 466720"/>
              <a:gd name="connsiteX394" fmla="*/ 756 w 608344"/>
              <a:gd name="connsiteY394" fmla="*/ 206304 h 466720"/>
              <a:gd name="connsiteX395" fmla="*/ 523 w 608344"/>
              <a:gd name="connsiteY395" fmla="*/ 205549 h 466720"/>
              <a:gd name="connsiteX396" fmla="*/ 523 w 608344"/>
              <a:gd name="connsiteY396" fmla="*/ 205375 h 466720"/>
              <a:gd name="connsiteX397" fmla="*/ 349 w 608344"/>
              <a:gd name="connsiteY397" fmla="*/ 204620 h 466720"/>
              <a:gd name="connsiteX398" fmla="*/ 291 w 608344"/>
              <a:gd name="connsiteY398" fmla="*/ 204330 h 466720"/>
              <a:gd name="connsiteX399" fmla="*/ 174 w 608344"/>
              <a:gd name="connsiteY399" fmla="*/ 203633 h 466720"/>
              <a:gd name="connsiteX400" fmla="*/ 174 w 608344"/>
              <a:gd name="connsiteY400" fmla="*/ 203285 h 466720"/>
              <a:gd name="connsiteX401" fmla="*/ 58 w 608344"/>
              <a:gd name="connsiteY401" fmla="*/ 202704 h 466720"/>
              <a:gd name="connsiteX402" fmla="*/ 58 w 608344"/>
              <a:gd name="connsiteY402" fmla="*/ 202240 h 466720"/>
              <a:gd name="connsiteX403" fmla="*/ 0 w 608344"/>
              <a:gd name="connsiteY403" fmla="*/ 201717 h 466720"/>
              <a:gd name="connsiteX404" fmla="*/ 0 w 608344"/>
              <a:gd name="connsiteY404" fmla="*/ 201136 h 466720"/>
              <a:gd name="connsiteX405" fmla="*/ 0 w 608344"/>
              <a:gd name="connsiteY405" fmla="*/ 200846 h 466720"/>
              <a:gd name="connsiteX406" fmla="*/ 0 w 608344"/>
              <a:gd name="connsiteY406" fmla="*/ 200672 h 466720"/>
              <a:gd name="connsiteX407" fmla="*/ 0 w 608344"/>
              <a:gd name="connsiteY407" fmla="*/ 200091 h 466720"/>
              <a:gd name="connsiteX408" fmla="*/ 58 w 608344"/>
              <a:gd name="connsiteY408" fmla="*/ 199685 h 466720"/>
              <a:gd name="connsiteX409" fmla="*/ 58 w 608344"/>
              <a:gd name="connsiteY409" fmla="*/ 199104 h 466720"/>
              <a:gd name="connsiteX410" fmla="*/ 116 w 608344"/>
              <a:gd name="connsiteY410" fmla="*/ 198640 h 466720"/>
              <a:gd name="connsiteX411" fmla="*/ 174 w 608344"/>
              <a:gd name="connsiteY411" fmla="*/ 198117 h 466720"/>
              <a:gd name="connsiteX412" fmla="*/ 233 w 608344"/>
              <a:gd name="connsiteY412" fmla="*/ 197595 h 466720"/>
              <a:gd name="connsiteX413" fmla="*/ 349 w 608344"/>
              <a:gd name="connsiteY413" fmla="*/ 197130 h 466720"/>
              <a:gd name="connsiteX414" fmla="*/ 465 w 608344"/>
              <a:gd name="connsiteY414" fmla="*/ 196608 h 466720"/>
              <a:gd name="connsiteX415" fmla="*/ 523 w 608344"/>
              <a:gd name="connsiteY415" fmla="*/ 196143 h 466720"/>
              <a:gd name="connsiteX416" fmla="*/ 698 w 608344"/>
              <a:gd name="connsiteY416" fmla="*/ 195620 h 466720"/>
              <a:gd name="connsiteX417" fmla="*/ 814 w 608344"/>
              <a:gd name="connsiteY417" fmla="*/ 195214 h 466720"/>
              <a:gd name="connsiteX418" fmla="*/ 930 w 608344"/>
              <a:gd name="connsiteY418" fmla="*/ 194633 h 466720"/>
              <a:gd name="connsiteX419" fmla="*/ 1105 w 608344"/>
              <a:gd name="connsiteY419" fmla="*/ 194227 h 466720"/>
              <a:gd name="connsiteX420" fmla="*/ 1279 w 608344"/>
              <a:gd name="connsiteY420" fmla="*/ 193704 h 466720"/>
              <a:gd name="connsiteX421" fmla="*/ 1454 w 608344"/>
              <a:gd name="connsiteY421" fmla="*/ 193240 h 466720"/>
              <a:gd name="connsiteX422" fmla="*/ 1628 w 608344"/>
              <a:gd name="connsiteY422" fmla="*/ 192717 h 466720"/>
              <a:gd name="connsiteX423" fmla="*/ 1861 w 608344"/>
              <a:gd name="connsiteY423" fmla="*/ 192311 h 466720"/>
              <a:gd name="connsiteX424" fmla="*/ 2093 w 608344"/>
              <a:gd name="connsiteY424" fmla="*/ 191846 h 466720"/>
              <a:gd name="connsiteX425" fmla="*/ 2268 w 608344"/>
              <a:gd name="connsiteY425" fmla="*/ 191382 h 466720"/>
              <a:gd name="connsiteX426" fmla="*/ 2558 w 608344"/>
              <a:gd name="connsiteY426" fmla="*/ 190917 h 466720"/>
              <a:gd name="connsiteX427" fmla="*/ 2791 w 608344"/>
              <a:gd name="connsiteY427" fmla="*/ 190511 h 466720"/>
              <a:gd name="connsiteX428" fmla="*/ 3024 w 608344"/>
              <a:gd name="connsiteY428" fmla="*/ 190046 h 466720"/>
              <a:gd name="connsiteX429" fmla="*/ 3314 w 608344"/>
              <a:gd name="connsiteY429" fmla="*/ 189640 h 466720"/>
              <a:gd name="connsiteX430" fmla="*/ 3605 w 608344"/>
              <a:gd name="connsiteY430" fmla="*/ 189175 h 466720"/>
              <a:gd name="connsiteX431" fmla="*/ 3838 w 608344"/>
              <a:gd name="connsiteY431" fmla="*/ 188827 h 466720"/>
              <a:gd name="connsiteX432" fmla="*/ 4245 w 608344"/>
              <a:gd name="connsiteY432" fmla="*/ 188304 h 466720"/>
              <a:gd name="connsiteX433" fmla="*/ 4477 w 608344"/>
              <a:gd name="connsiteY433" fmla="*/ 188014 h 466720"/>
              <a:gd name="connsiteX434" fmla="*/ 4884 w 608344"/>
              <a:gd name="connsiteY434" fmla="*/ 187550 h 466720"/>
              <a:gd name="connsiteX435" fmla="*/ 5001 w 608344"/>
              <a:gd name="connsiteY435" fmla="*/ 187375 h 466720"/>
              <a:gd name="connsiteX436" fmla="*/ 71287 w 608344"/>
              <a:gd name="connsiteY436" fmla="*/ 109860 h 466720"/>
              <a:gd name="connsiteX437" fmla="*/ 86231 w 608344"/>
              <a:gd name="connsiteY437" fmla="*/ 102602 h 466720"/>
              <a:gd name="connsiteX438" fmla="*/ 471624 w 608344"/>
              <a:gd name="connsiteY438" fmla="*/ 0 h 466720"/>
              <a:gd name="connsiteX439" fmla="*/ 523031 w 608344"/>
              <a:gd name="connsiteY439" fmla="*/ 51301 h 466720"/>
              <a:gd name="connsiteX440" fmla="*/ 471624 w 608344"/>
              <a:gd name="connsiteY440" fmla="*/ 102602 h 466720"/>
              <a:gd name="connsiteX441" fmla="*/ 420217 w 608344"/>
              <a:gd name="connsiteY441" fmla="*/ 51301 h 466720"/>
              <a:gd name="connsiteX442" fmla="*/ 471624 w 608344"/>
              <a:gd name="connsiteY442" fmla="*/ 0 h 466720"/>
              <a:gd name="connsiteX443" fmla="*/ 134921 w 608344"/>
              <a:gd name="connsiteY443" fmla="*/ 0 h 466720"/>
              <a:gd name="connsiteX444" fmla="*/ 186293 w 608344"/>
              <a:gd name="connsiteY444" fmla="*/ 51301 h 466720"/>
              <a:gd name="connsiteX445" fmla="*/ 134921 w 608344"/>
              <a:gd name="connsiteY445" fmla="*/ 102602 h 466720"/>
              <a:gd name="connsiteX446" fmla="*/ 83549 w 608344"/>
              <a:gd name="connsiteY446" fmla="*/ 51301 h 466720"/>
              <a:gd name="connsiteX447" fmla="*/ 134921 w 608344"/>
              <a:gd name="connsiteY447" fmla="*/ 0 h 466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Lst>
            <a:rect l="l" t="t" r="r" b="b"/>
            <a:pathLst>
              <a:path w="608344" h="466720">
                <a:moveTo>
                  <a:pt x="304137" y="315780"/>
                </a:moveTo>
                <a:lnTo>
                  <a:pt x="318320" y="329964"/>
                </a:lnTo>
                <a:lnTo>
                  <a:pt x="289953" y="329964"/>
                </a:lnTo>
                <a:close/>
                <a:moveTo>
                  <a:pt x="242397" y="307242"/>
                </a:moveTo>
                <a:lnTo>
                  <a:pt x="243560" y="307242"/>
                </a:lnTo>
                <a:lnTo>
                  <a:pt x="243560" y="330049"/>
                </a:lnTo>
                <a:lnTo>
                  <a:pt x="225594" y="330049"/>
                </a:lnTo>
                <a:cubicBezTo>
                  <a:pt x="217628" y="330049"/>
                  <a:pt x="211117" y="336491"/>
                  <a:pt x="211117" y="344442"/>
                </a:cubicBezTo>
                <a:lnTo>
                  <a:pt x="211117" y="442346"/>
                </a:lnTo>
                <a:cubicBezTo>
                  <a:pt x="211117" y="446002"/>
                  <a:pt x="212512" y="449310"/>
                  <a:pt x="214779" y="451863"/>
                </a:cubicBezTo>
                <a:lnTo>
                  <a:pt x="224547" y="451863"/>
                </a:lnTo>
                <a:cubicBezTo>
                  <a:pt x="220419" y="450586"/>
                  <a:pt x="217454" y="446698"/>
                  <a:pt x="217454" y="442172"/>
                </a:cubicBezTo>
                <a:lnTo>
                  <a:pt x="217454" y="346879"/>
                </a:lnTo>
                <a:cubicBezTo>
                  <a:pt x="217454" y="341250"/>
                  <a:pt x="222047" y="336723"/>
                  <a:pt x="227687" y="336723"/>
                </a:cubicBezTo>
                <a:lnTo>
                  <a:pt x="380657" y="336723"/>
                </a:lnTo>
                <a:cubicBezTo>
                  <a:pt x="386297" y="336723"/>
                  <a:pt x="390890" y="341250"/>
                  <a:pt x="390890" y="346879"/>
                </a:cubicBezTo>
                <a:lnTo>
                  <a:pt x="390890" y="442172"/>
                </a:lnTo>
                <a:cubicBezTo>
                  <a:pt x="390890" y="446698"/>
                  <a:pt x="387867" y="450586"/>
                  <a:pt x="383797" y="451863"/>
                </a:cubicBezTo>
                <a:lnTo>
                  <a:pt x="393565" y="451863"/>
                </a:lnTo>
                <a:cubicBezTo>
                  <a:pt x="395832" y="449310"/>
                  <a:pt x="397227" y="446002"/>
                  <a:pt x="397227" y="442346"/>
                </a:cubicBezTo>
                <a:lnTo>
                  <a:pt x="397227" y="344442"/>
                </a:lnTo>
                <a:cubicBezTo>
                  <a:pt x="397227" y="336491"/>
                  <a:pt x="390716" y="330049"/>
                  <a:pt x="382750" y="330049"/>
                </a:cubicBezTo>
                <a:lnTo>
                  <a:pt x="364785" y="330049"/>
                </a:lnTo>
                <a:lnTo>
                  <a:pt x="364785" y="307242"/>
                </a:lnTo>
                <a:cubicBezTo>
                  <a:pt x="372110" y="307242"/>
                  <a:pt x="379378" y="310260"/>
                  <a:pt x="384553" y="316237"/>
                </a:cubicBezTo>
                <a:lnTo>
                  <a:pt x="467055" y="412748"/>
                </a:lnTo>
                <a:cubicBezTo>
                  <a:pt x="467114" y="412748"/>
                  <a:pt x="467172" y="412806"/>
                  <a:pt x="467172" y="412864"/>
                </a:cubicBezTo>
                <a:cubicBezTo>
                  <a:pt x="467346" y="413096"/>
                  <a:pt x="467521" y="413270"/>
                  <a:pt x="467695" y="413503"/>
                </a:cubicBezTo>
                <a:cubicBezTo>
                  <a:pt x="467811" y="413619"/>
                  <a:pt x="467869" y="413735"/>
                  <a:pt x="467986" y="413909"/>
                </a:cubicBezTo>
                <a:cubicBezTo>
                  <a:pt x="468160" y="414083"/>
                  <a:pt x="468276" y="414315"/>
                  <a:pt x="468451" y="414489"/>
                </a:cubicBezTo>
                <a:cubicBezTo>
                  <a:pt x="468567" y="414663"/>
                  <a:pt x="468625" y="414779"/>
                  <a:pt x="468742" y="414953"/>
                </a:cubicBezTo>
                <a:cubicBezTo>
                  <a:pt x="468916" y="415128"/>
                  <a:pt x="469032" y="415360"/>
                  <a:pt x="469148" y="415534"/>
                </a:cubicBezTo>
                <a:cubicBezTo>
                  <a:pt x="469265" y="415708"/>
                  <a:pt x="469381" y="415882"/>
                  <a:pt x="469439" y="415998"/>
                </a:cubicBezTo>
                <a:cubicBezTo>
                  <a:pt x="469555" y="416230"/>
                  <a:pt x="469672" y="416404"/>
                  <a:pt x="469788" y="416578"/>
                </a:cubicBezTo>
                <a:cubicBezTo>
                  <a:pt x="469904" y="416753"/>
                  <a:pt x="470021" y="416927"/>
                  <a:pt x="470079" y="417101"/>
                </a:cubicBezTo>
                <a:cubicBezTo>
                  <a:pt x="470195" y="417333"/>
                  <a:pt x="470311" y="417507"/>
                  <a:pt x="470369" y="417681"/>
                </a:cubicBezTo>
                <a:cubicBezTo>
                  <a:pt x="470486" y="417855"/>
                  <a:pt x="470602" y="418029"/>
                  <a:pt x="470660" y="418261"/>
                </a:cubicBezTo>
                <a:cubicBezTo>
                  <a:pt x="470776" y="418436"/>
                  <a:pt x="470835" y="418610"/>
                  <a:pt x="470951" y="418842"/>
                </a:cubicBezTo>
                <a:cubicBezTo>
                  <a:pt x="471009" y="419016"/>
                  <a:pt x="471125" y="419190"/>
                  <a:pt x="471183" y="419364"/>
                </a:cubicBezTo>
                <a:cubicBezTo>
                  <a:pt x="471300" y="419596"/>
                  <a:pt x="471358" y="419828"/>
                  <a:pt x="471416" y="420002"/>
                </a:cubicBezTo>
                <a:cubicBezTo>
                  <a:pt x="471532" y="420177"/>
                  <a:pt x="471590" y="420351"/>
                  <a:pt x="471649" y="420525"/>
                </a:cubicBezTo>
                <a:cubicBezTo>
                  <a:pt x="471765" y="420757"/>
                  <a:pt x="471823" y="420989"/>
                  <a:pt x="471881" y="421221"/>
                </a:cubicBezTo>
                <a:cubicBezTo>
                  <a:pt x="471939" y="421395"/>
                  <a:pt x="471997" y="421569"/>
                  <a:pt x="472056" y="421743"/>
                </a:cubicBezTo>
                <a:cubicBezTo>
                  <a:pt x="472114" y="421976"/>
                  <a:pt x="472230" y="422208"/>
                  <a:pt x="472288" y="422440"/>
                </a:cubicBezTo>
                <a:cubicBezTo>
                  <a:pt x="472288" y="422614"/>
                  <a:pt x="472346" y="422788"/>
                  <a:pt x="472404" y="422962"/>
                </a:cubicBezTo>
                <a:cubicBezTo>
                  <a:pt x="472463" y="423194"/>
                  <a:pt x="472521" y="423426"/>
                  <a:pt x="472579" y="423659"/>
                </a:cubicBezTo>
                <a:cubicBezTo>
                  <a:pt x="472637" y="423833"/>
                  <a:pt x="472637" y="424007"/>
                  <a:pt x="472695" y="424181"/>
                </a:cubicBezTo>
                <a:cubicBezTo>
                  <a:pt x="472753" y="424413"/>
                  <a:pt x="472811" y="424645"/>
                  <a:pt x="472811" y="424819"/>
                </a:cubicBezTo>
                <a:cubicBezTo>
                  <a:pt x="472870" y="425051"/>
                  <a:pt x="472928" y="425226"/>
                  <a:pt x="472928" y="425458"/>
                </a:cubicBezTo>
                <a:cubicBezTo>
                  <a:pt x="472986" y="425632"/>
                  <a:pt x="472986" y="425864"/>
                  <a:pt x="472986" y="426038"/>
                </a:cubicBezTo>
                <a:cubicBezTo>
                  <a:pt x="473044" y="426270"/>
                  <a:pt x="473102" y="426502"/>
                  <a:pt x="473102" y="426734"/>
                </a:cubicBezTo>
                <a:cubicBezTo>
                  <a:pt x="473102" y="426909"/>
                  <a:pt x="473102" y="427083"/>
                  <a:pt x="473160" y="427257"/>
                </a:cubicBezTo>
                <a:cubicBezTo>
                  <a:pt x="473160" y="427547"/>
                  <a:pt x="473160" y="427779"/>
                  <a:pt x="473218" y="428011"/>
                </a:cubicBezTo>
                <a:cubicBezTo>
                  <a:pt x="473218" y="428185"/>
                  <a:pt x="473218" y="428359"/>
                  <a:pt x="473218" y="428533"/>
                </a:cubicBezTo>
                <a:cubicBezTo>
                  <a:pt x="473218" y="428824"/>
                  <a:pt x="473218" y="429056"/>
                  <a:pt x="473218" y="429288"/>
                </a:cubicBezTo>
                <a:cubicBezTo>
                  <a:pt x="473218" y="429346"/>
                  <a:pt x="473218" y="429404"/>
                  <a:pt x="473218" y="429520"/>
                </a:cubicBezTo>
                <a:cubicBezTo>
                  <a:pt x="473218" y="429636"/>
                  <a:pt x="473218" y="429752"/>
                  <a:pt x="473218" y="429868"/>
                </a:cubicBezTo>
                <a:cubicBezTo>
                  <a:pt x="473218" y="430100"/>
                  <a:pt x="473218" y="430333"/>
                  <a:pt x="473218" y="430565"/>
                </a:cubicBezTo>
                <a:cubicBezTo>
                  <a:pt x="473218" y="430739"/>
                  <a:pt x="473218" y="430971"/>
                  <a:pt x="473160" y="431203"/>
                </a:cubicBezTo>
                <a:cubicBezTo>
                  <a:pt x="473160" y="431377"/>
                  <a:pt x="473160" y="431551"/>
                  <a:pt x="473160" y="431783"/>
                </a:cubicBezTo>
                <a:cubicBezTo>
                  <a:pt x="473102" y="432016"/>
                  <a:pt x="473102" y="432248"/>
                  <a:pt x="473044" y="432538"/>
                </a:cubicBezTo>
                <a:cubicBezTo>
                  <a:pt x="473044" y="432654"/>
                  <a:pt x="473044" y="432828"/>
                  <a:pt x="472986" y="432944"/>
                </a:cubicBezTo>
                <a:cubicBezTo>
                  <a:pt x="472986" y="433234"/>
                  <a:pt x="472928" y="433524"/>
                  <a:pt x="472870" y="433815"/>
                </a:cubicBezTo>
                <a:cubicBezTo>
                  <a:pt x="472870" y="433931"/>
                  <a:pt x="472811" y="434047"/>
                  <a:pt x="472811" y="434163"/>
                </a:cubicBezTo>
                <a:cubicBezTo>
                  <a:pt x="472753" y="434453"/>
                  <a:pt x="472695" y="434743"/>
                  <a:pt x="472637" y="435091"/>
                </a:cubicBezTo>
                <a:cubicBezTo>
                  <a:pt x="472637" y="435149"/>
                  <a:pt x="472579" y="435265"/>
                  <a:pt x="472579" y="435323"/>
                </a:cubicBezTo>
                <a:cubicBezTo>
                  <a:pt x="472463" y="435672"/>
                  <a:pt x="472404" y="435962"/>
                  <a:pt x="472346" y="436310"/>
                </a:cubicBezTo>
                <a:cubicBezTo>
                  <a:pt x="472288" y="436368"/>
                  <a:pt x="472288" y="436484"/>
                  <a:pt x="472230" y="436542"/>
                </a:cubicBezTo>
                <a:cubicBezTo>
                  <a:pt x="472172" y="436832"/>
                  <a:pt x="472056" y="437181"/>
                  <a:pt x="471997" y="437471"/>
                </a:cubicBezTo>
                <a:cubicBezTo>
                  <a:pt x="471939" y="437587"/>
                  <a:pt x="471881" y="437703"/>
                  <a:pt x="471881" y="437761"/>
                </a:cubicBezTo>
                <a:cubicBezTo>
                  <a:pt x="471765" y="438051"/>
                  <a:pt x="471649" y="438341"/>
                  <a:pt x="471590" y="438631"/>
                </a:cubicBezTo>
                <a:cubicBezTo>
                  <a:pt x="471532" y="438748"/>
                  <a:pt x="471474" y="438864"/>
                  <a:pt x="471416" y="439038"/>
                </a:cubicBezTo>
                <a:cubicBezTo>
                  <a:pt x="471300" y="439270"/>
                  <a:pt x="471242" y="439502"/>
                  <a:pt x="471125" y="439734"/>
                </a:cubicBezTo>
                <a:cubicBezTo>
                  <a:pt x="471009" y="439908"/>
                  <a:pt x="470951" y="440082"/>
                  <a:pt x="470893" y="440256"/>
                </a:cubicBezTo>
                <a:cubicBezTo>
                  <a:pt x="470776" y="440489"/>
                  <a:pt x="470718" y="440663"/>
                  <a:pt x="470602" y="440837"/>
                </a:cubicBezTo>
                <a:cubicBezTo>
                  <a:pt x="470486" y="441069"/>
                  <a:pt x="470369" y="441301"/>
                  <a:pt x="470253" y="441475"/>
                </a:cubicBezTo>
                <a:cubicBezTo>
                  <a:pt x="470195" y="441649"/>
                  <a:pt x="470137" y="441765"/>
                  <a:pt x="470021" y="441939"/>
                </a:cubicBezTo>
                <a:cubicBezTo>
                  <a:pt x="469904" y="442172"/>
                  <a:pt x="469788" y="442404"/>
                  <a:pt x="469614" y="442636"/>
                </a:cubicBezTo>
                <a:cubicBezTo>
                  <a:pt x="469555" y="442752"/>
                  <a:pt x="469497" y="442868"/>
                  <a:pt x="469439" y="442984"/>
                </a:cubicBezTo>
                <a:cubicBezTo>
                  <a:pt x="469265" y="443216"/>
                  <a:pt x="469090" y="443506"/>
                  <a:pt x="468916" y="443738"/>
                </a:cubicBezTo>
                <a:cubicBezTo>
                  <a:pt x="468858" y="443855"/>
                  <a:pt x="468800" y="443913"/>
                  <a:pt x="468742" y="444029"/>
                </a:cubicBezTo>
                <a:cubicBezTo>
                  <a:pt x="468567" y="444261"/>
                  <a:pt x="468393" y="444493"/>
                  <a:pt x="468218" y="444783"/>
                </a:cubicBezTo>
                <a:cubicBezTo>
                  <a:pt x="468160" y="444841"/>
                  <a:pt x="468102" y="444957"/>
                  <a:pt x="467986" y="445015"/>
                </a:cubicBezTo>
                <a:cubicBezTo>
                  <a:pt x="467811" y="445247"/>
                  <a:pt x="467637" y="445479"/>
                  <a:pt x="467462" y="445712"/>
                </a:cubicBezTo>
                <a:cubicBezTo>
                  <a:pt x="467404" y="445828"/>
                  <a:pt x="467288" y="445944"/>
                  <a:pt x="467230" y="446060"/>
                </a:cubicBezTo>
                <a:cubicBezTo>
                  <a:pt x="467055" y="446234"/>
                  <a:pt x="466881" y="446466"/>
                  <a:pt x="466707" y="446640"/>
                </a:cubicBezTo>
                <a:cubicBezTo>
                  <a:pt x="466590" y="446756"/>
                  <a:pt x="466474" y="446872"/>
                  <a:pt x="466358" y="446988"/>
                </a:cubicBezTo>
                <a:cubicBezTo>
                  <a:pt x="466183" y="447162"/>
                  <a:pt x="466009" y="447337"/>
                  <a:pt x="465834" y="447511"/>
                </a:cubicBezTo>
                <a:cubicBezTo>
                  <a:pt x="465718" y="447685"/>
                  <a:pt x="465544" y="447801"/>
                  <a:pt x="465427" y="447975"/>
                </a:cubicBezTo>
                <a:cubicBezTo>
                  <a:pt x="465253" y="448091"/>
                  <a:pt x="465137" y="448265"/>
                  <a:pt x="464962" y="448381"/>
                </a:cubicBezTo>
                <a:cubicBezTo>
                  <a:pt x="464788" y="448555"/>
                  <a:pt x="464613" y="448729"/>
                  <a:pt x="464439" y="448904"/>
                </a:cubicBezTo>
                <a:cubicBezTo>
                  <a:pt x="464323" y="448962"/>
                  <a:pt x="464265" y="449020"/>
                  <a:pt x="464148" y="449078"/>
                </a:cubicBezTo>
                <a:cubicBezTo>
                  <a:pt x="464148" y="449136"/>
                  <a:pt x="464090" y="449194"/>
                  <a:pt x="464032" y="449194"/>
                </a:cubicBezTo>
                <a:cubicBezTo>
                  <a:pt x="463799" y="449368"/>
                  <a:pt x="463625" y="449542"/>
                  <a:pt x="463392" y="449716"/>
                </a:cubicBezTo>
                <a:cubicBezTo>
                  <a:pt x="463276" y="449832"/>
                  <a:pt x="463160" y="449948"/>
                  <a:pt x="463044" y="450006"/>
                </a:cubicBezTo>
                <a:cubicBezTo>
                  <a:pt x="462811" y="450180"/>
                  <a:pt x="462579" y="450354"/>
                  <a:pt x="462346" y="450470"/>
                </a:cubicBezTo>
                <a:cubicBezTo>
                  <a:pt x="462230" y="450586"/>
                  <a:pt x="462113" y="450703"/>
                  <a:pt x="461997" y="450761"/>
                </a:cubicBezTo>
                <a:cubicBezTo>
                  <a:pt x="461765" y="450935"/>
                  <a:pt x="461532" y="451051"/>
                  <a:pt x="461299" y="451225"/>
                </a:cubicBezTo>
                <a:cubicBezTo>
                  <a:pt x="461183" y="451283"/>
                  <a:pt x="461009" y="451399"/>
                  <a:pt x="460892" y="451457"/>
                </a:cubicBezTo>
                <a:cubicBezTo>
                  <a:pt x="460660" y="451631"/>
                  <a:pt x="460485" y="451747"/>
                  <a:pt x="460253" y="451863"/>
                </a:cubicBezTo>
                <a:lnTo>
                  <a:pt x="492405" y="451863"/>
                </a:lnTo>
                <a:lnTo>
                  <a:pt x="492405" y="466720"/>
                </a:lnTo>
                <a:lnTo>
                  <a:pt x="115939" y="466720"/>
                </a:lnTo>
                <a:lnTo>
                  <a:pt x="115939" y="451863"/>
                </a:lnTo>
                <a:lnTo>
                  <a:pt x="148091" y="451863"/>
                </a:lnTo>
                <a:cubicBezTo>
                  <a:pt x="147859" y="451747"/>
                  <a:pt x="147626" y="451631"/>
                  <a:pt x="147452" y="451457"/>
                </a:cubicBezTo>
                <a:cubicBezTo>
                  <a:pt x="147277" y="451399"/>
                  <a:pt x="147161" y="451283"/>
                  <a:pt x="146986" y="451225"/>
                </a:cubicBezTo>
                <a:cubicBezTo>
                  <a:pt x="146812" y="451051"/>
                  <a:pt x="146579" y="450935"/>
                  <a:pt x="146347" y="450761"/>
                </a:cubicBezTo>
                <a:cubicBezTo>
                  <a:pt x="146231" y="450703"/>
                  <a:pt x="146114" y="450586"/>
                  <a:pt x="145940" y="450528"/>
                </a:cubicBezTo>
                <a:cubicBezTo>
                  <a:pt x="145766" y="450354"/>
                  <a:pt x="145533" y="450180"/>
                  <a:pt x="145300" y="450006"/>
                </a:cubicBezTo>
                <a:cubicBezTo>
                  <a:pt x="145184" y="449948"/>
                  <a:pt x="145068" y="449832"/>
                  <a:pt x="144952" y="449716"/>
                </a:cubicBezTo>
                <a:cubicBezTo>
                  <a:pt x="144719" y="449542"/>
                  <a:pt x="144486" y="449368"/>
                  <a:pt x="144312" y="449194"/>
                </a:cubicBezTo>
                <a:cubicBezTo>
                  <a:pt x="144254" y="449194"/>
                  <a:pt x="144196" y="449136"/>
                  <a:pt x="144138" y="449078"/>
                </a:cubicBezTo>
                <a:cubicBezTo>
                  <a:pt x="144079" y="449020"/>
                  <a:pt x="144021" y="448962"/>
                  <a:pt x="143905" y="448904"/>
                </a:cubicBezTo>
                <a:cubicBezTo>
                  <a:pt x="143731" y="448729"/>
                  <a:pt x="143556" y="448555"/>
                  <a:pt x="143382" y="448381"/>
                </a:cubicBezTo>
                <a:cubicBezTo>
                  <a:pt x="143207" y="448265"/>
                  <a:pt x="143091" y="448091"/>
                  <a:pt x="142917" y="447975"/>
                </a:cubicBezTo>
                <a:cubicBezTo>
                  <a:pt x="142800" y="447801"/>
                  <a:pt x="142626" y="447685"/>
                  <a:pt x="142451" y="447511"/>
                </a:cubicBezTo>
                <a:cubicBezTo>
                  <a:pt x="142335" y="447337"/>
                  <a:pt x="142161" y="447220"/>
                  <a:pt x="141986" y="447046"/>
                </a:cubicBezTo>
                <a:cubicBezTo>
                  <a:pt x="141870" y="446872"/>
                  <a:pt x="141754" y="446756"/>
                  <a:pt x="141637" y="446640"/>
                </a:cubicBezTo>
                <a:cubicBezTo>
                  <a:pt x="141463" y="446466"/>
                  <a:pt x="141289" y="446234"/>
                  <a:pt x="141114" y="446060"/>
                </a:cubicBezTo>
                <a:cubicBezTo>
                  <a:pt x="141056" y="445944"/>
                  <a:pt x="140940" y="445828"/>
                  <a:pt x="140882" y="445712"/>
                </a:cubicBezTo>
                <a:cubicBezTo>
                  <a:pt x="140707" y="445479"/>
                  <a:pt x="140475" y="445247"/>
                  <a:pt x="140300" y="445015"/>
                </a:cubicBezTo>
                <a:cubicBezTo>
                  <a:pt x="140242" y="444957"/>
                  <a:pt x="140184" y="444841"/>
                  <a:pt x="140126" y="444783"/>
                </a:cubicBezTo>
                <a:cubicBezTo>
                  <a:pt x="139951" y="444493"/>
                  <a:pt x="139777" y="444261"/>
                  <a:pt x="139603" y="444029"/>
                </a:cubicBezTo>
                <a:cubicBezTo>
                  <a:pt x="139544" y="443913"/>
                  <a:pt x="139486" y="443855"/>
                  <a:pt x="139370" y="443738"/>
                </a:cubicBezTo>
                <a:cubicBezTo>
                  <a:pt x="139254" y="443506"/>
                  <a:pt x="139079" y="443216"/>
                  <a:pt x="138905" y="442984"/>
                </a:cubicBezTo>
                <a:cubicBezTo>
                  <a:pt x="138847" y="442868"/>
                  <a:pt x="138789" y="442752"/>
                  <a:pt x="138730" y="442636"/>
                </a:cubicBezTo>
                <a:cubicBezTo>
                  <a:pt x="138556" y="442404"/>
                  <a:pt x="138440" y="442172"/>
                  <a:pt x="138323" y="441939"/>
                </a:cubicBezTo>
                <a:cubicBezTo>
                  <a:pt x="138207" y="441765"/>
                  <a:pt x="138149" y="441649"/>
                  <a:pt x="138033" y="441475"/>
                </a:cubicBezTo>
                <a:cubicBezTo>
                  <a:pt x="137975" y="441301"/>
                  <a:pt x="137858" y="441069"/>
                  <a:pt x="137742" y="440837"/>
                </a:cubicBezTo>
                <a:cubicBezTo>
                  <a:pt x="137626" y="440663"/>
                  <a:pt x="137568" y="440489"/>
                  <a:pt x="137451" y="440256"/>
                </a:cubicBezTo>
                <a:cubicBezTo>
                  <a:pt x="137393" y="440082"/>
                  <a:pt x="137277" y="439908"/>
                  <a:pt x="137219" y="439734"/>
                </a:cubicBezTo>
                <a:cubicBezTo>
                  <a:pt x="137102" y="439502"/>
                  <a:pt x="137044" y="439270"/>
                  <a:pt x="136928" y="439038"/>
                </a:cubicBezTo>
                <a:cubicBezTo>
                  <a:pt x="136870" y="438922"/>
                  <a:pt x="136812" y="438748"/>
                  <a:pt x="136754" y="438631"/>
                </a:cubicBezTo>
                <a:cubicBezTo>
                  <a:pt x="136637" y="438341"/>
                  <a:pt x="136579" y="438051"/>
                  <a:pt x="136463" y="437761"/>
                </a:cubicBezTo>
                <a:cubicBezTo>
                  <a:pt x="136405" y="437703"/>
                  <a:pt x="136405" y="437587"/>
                  <a:pt x="136347" y="437471"/>
                </a:cubicBezTo>
                <a:cubicBezTo>
                  <a:pt x="136288" y="437181"/>
                  <a:pt x="136172" y="436832"/>
                  <a:pt x="136056" y="436542"/>
                </a:cubicBezTo>
                <a:cubicBezTo>
                  <a:pt x="136056" y="436484"/>
                  <a:pt x="136056" y="436368"/>
                  <a:pt x="135998" y="436310"/>
                </a:cubicBezTo>
                <a:cubicBezTo>
                  <a:pt x="135940" y="435962"/>
                  <a:pt x="135823" y="435672"/>
                  <a:pt x="135765" y="435323"/>
                </a:cubicBezTo>
                <a:cubicBezTo>
                  <a:pt x="135765" y="435265"/>
                  <a:pt x="135707" y="435149"/>
                  <a:pt x="135707" y="435091"/>
                </a:cubicBezTo>
                <a:cubicBezTo>
                  <a:pt x="135649" y="434801"/>
                  <a:pt x="135591" y="434453"/>
                  <a:pt x="135533" y="434163"/>
                </a:cubicBezTo>
                <a:cubicBezTo>
                  <a:pt x="135474" y="434047"/>
                  <a:pt x="135474" y="433931"/>
                  <a:pt x="135474" y="433815"/>
                </a:cubicBezTo>
                <a:cubicBezTo>
                  <a:pt x="135416" y="433524"/>
                  <a:pt x="135358" y="433234"/>
                  <a:pt x="135358" y="432944"/>
                </a:cubicBezTo>
                <a:cubicBezTo>
                  <a:pt x="135300" y="432828"/>
                  <a:pt x="135300" y="432654"/>
                  <a:pt x="135300" y="432538"/>
                </a:cubicBezTo>
                <a:cubicBezTo>
                  <a:pt x="135242" y="432306"/>
                  <a:pt x="135242" y="432016"/>
                  <a:pt x="135184" y="431783"/>
                </a:cubicBezTo>
                <a:cubicBezTo>
                  <a:pt x="135184" y="431551"/>
                  <a:pt x="135184" y="431377"/>
                  <a:pt x="135184" y="431203"/>
                </a:cubicBezTo>
                <a:cubicBezTo>
                  <a:pt x="135126" y="430971"/>
                  <a:pt x="135126" y="430739"/>
                  <a:pt x="135126" y="430565"/>
                </a:cubicBezTo>
                <a:cubicBezTo>
                  <a:pt x="135126" y="430333"/>
                  <a:pt x="135126" y="430100"/>
                  <a:pt x="135126" y="429868"/>
                </a:cubicBezTo>
                <a:cubicBezTo>
                  <a:pt x="135126" y="429752"/>
                  <a:pt x="135067" y="429636"/>
                  <a:pt x="135067" y="429520"/>
                </a:cubicBezTo>
                <a:cubicBezTo>
                  <a:pt x="135067" y="429404"/>
                  <a:pt x="135126" y="429346"/>
                  <a:pt x="135126" y="429288"/>
                </a:cubicBezTo>
                <a:cubicBezTo>
                  <a:pt x="135126" y="429056"/>
                  <a:pt x="135126" y="428824"/>
                  <a:pt x="135126" y="428533"/>
                </a:cubicBezTo>
                <a:cubicBezTo>
                  <a:pt x="135126" y="428359"/>
                  <a:pt x="135126" y="428185"/>
                  <a:pt x="135126" y="428011"/>
                </a:cubicBezTo>
                <a:cubicBezTo>
                  <a:pt x="135126" y="427779"/>
                  <a:pt x="135184" y="427547"/>
                  <a:pt x="135184" y="427257"/>
                </a:cubicBezTo>
                <a:cubicBezTo>
                  <a:pt x="135184" y="427083"/>
                  <a:pt x="135242" y="426909"/>
                  <a:pt x="135242" y="426734"/>
                </a:cubicBezTo>
                <a:cubicBezTo>
                  <a:pt x="135242" y="426502"/>
                  <a:pt x="135300" y="426270"/>
                  <a:pt x="135300" y="426038"/>
                </a:cubicBezTo>
                <a:cubicBezTo>
                  <a:pt x="135358" y="425864"/>
                  <a:pt x="135358" y="425632"/>
                  <a:pt x="135416" y="425458"/>
                </a:cubicBezTo>
                <a:cubicBezTo>
                  <a:pt x="135416" y="425226"/>
                  <a:pt x="135474" y="425051"/>
                  <a:pt x="135533" y="424819"/>
                </a:cubicBezTo>
                <a:cubicBezTo>
                  <a:pt x="135533" y="424645"/>
                  <a:pt x="135591" y="424413"/>
                  <a:pt x="135649" y="424181"/>
                </a:cubicBezTo>
                <a:cubicBezTo>
                  <a:pt x="135649" y="424007"/>
                  <a:pt x="135707" y="423833"/>
                  <a:pt x="135765" y="423659"/>
                </a:cubicBezTo>
                <a:cubicBezTo>
                  <a:pt x="135823" y="423426"/>
                  <a:pt x="135881" y="423194"/>
                  <a:pt x="135940" y="422962"/>
                </a:cubicBezTo>
                <a:cubicBezTo>
                  <a:pt x="135998" y="422788"/>
                  <a:pt x="135998" y="422614"/>
                  <a:pt x="136056" y="422440"/>
                </a:cubicBezTo>
                <a:cubicBezTo>
                  <a:pt x="136114" y="422208"/>
                  <a:pt x="136230" y="421976"/>
                  <a:pt x="136288" y="421743"/>
                </a:cubicBezTo>
                <a:cubicBezTo>
                  <a:pt x="136347" y="421569"/>
                  <a:pt x="136405" y="421395"/>
                  <a:pt x="136463" y="421221"/>
                </a:cubicBezTo>
                <a:cubicBezTo>
                  <a:pt x="136521" y="420989"/>
                  <a:pt x="136579" y="420757"/>
                  <a:pt x="136695" y="420525"/>
                </a:cubicBezTo>
                <a:cubicBezTo>
                  <a:pt x="136754" y="420351"/>
                  <a:pt x="136812" y="420177"/>
                  <a:pt x="136870" y="420002"/>
                </a:cubicBezTo>
                <a:cubicBezTo>
                  <a:pt x="136986" y="419828"/>
                  <a:pt x="137044" y="419596"/>
                  <a:pt x="137161" y="419364"/>
                </a:cubicBezTo>
                <a:cubicBezTo>
                  <a:pt x="137219" y="419190"/>
                  <a:pt x="137335" y="419016"/>
                  <a:pt x="137393" y="418842"/>
                </a:cubicBezTo>
                <a:cubicBezTo>
                  <a:pt x="137509" y="418610"/>
                  <a:pt x="137568" y="418436"/>
                  <a:pt x="137684" y="418261"/>
                </a:cubicBezTo>
                <a:cubicBezTo>
                  <a:pt x="137742" y="418029"/>
                  <a:pt x="137858" y="417855"/>
                  <a:pt x="137975" y="417681"/>
                </a:cubicBezTo>
                <a:cubicBezTo>
                  <a:pt x="138033" y="417507"/>
                  <a:pt x="138149" y="417333"/>
                  <a:pt x="138265" y="417101"/>
                </a:cubicBezTo>
                <a:cubicBezTo>
                  <a:pt x="138323" y="416927"/>
                  <a:pt x="138440" y="416753"/>
                  <a:pt x="138556" y="416578"/>
                </a:cubicBezTo>
                <a:cubicBezTo>
                  <a:pt x="138672" y="416404"/>
                  <a:pt x="138789" y="416230"/>
                  <a:pt x="138905" y="415998"/>
                </a:cubicBezTo>
                <a:cubicBezTo>
                  <a:pt x="138963" y="415824"/>
                  <a:pt x="139079" y="415708"/>
                  <a:pt x="139196" y="415534"/>
                </a:cubicBezTo>
                <a:cubicBezTo>
                  <a:pt x="139312" y="415360"/>
                  <a:pt x="139428" y="415128"/>
                  <a:pt x="139603" y="414953"/>
                </a:cubicBezTo>
                <a:cubicBezTo>
                  <a:pt x="139661" y="414779"/>
                  <a:pt x="139777" y="414663"/>
                  <a:pt x="139893" y="414489"/>
                </a:cubicBezTo>
                <a:cubicBezTo>
                  <a:pt x="140068" y="414315"/>
                  <a:pt x="140184" y="414083"/>
                  <a:pt x="140358" y="413909"/>
                </a:cubicBezTo>
                <a:cubicBezTo>
                  <a:pt x="140475" y="413735"/>
                  <a:pt x="140533" y="413619"/>
                  <a:pt x="140649" y="413503"/>
                </a:cubicBezTo>
                <a:cubicBezTo>
                  <a:pt x="140823" y="413270"/>
                  <a:pt x="140998" y="413096"/>
                  <a:pt x="141172" y="412864"/>
                </a:cubicBezTo>
                <a:cubicBezTo>
                  <a:pt x="141172" y="412806"/>
                  <a:pt x="141230" y="412748"/>
                  <a:pt x="141289" y="412748"/>
                </a:cubicBezTo>
                <a:lnTo>
                  <a:pt x="223791" y="316237"/>
                </a:lnTo>
                <a:cubicBezTo>
                  <a:pt x="228675" y="310550"/>
                  <a:pt x="235478" y="307532"/>
                  <a:pt x="242397" y="307242"/>
                </a:cubicBezTo>
                <a:close/>
                <a:moveTo>
                  <a:pt x="304172" y="179448"/>
                </a:moveTo>
                <a:cubicBezTo>
                  <a:pt x="339501" y="179448"/>
                  <a:pt x="368140" y="208056"/>
                  <a:pt x="368140" y="243345"/>
                </a:cubicBezTo>
                <a:cubicBezTo>
                  <a:pt x="368140" y="278634"/>
                  <a:pt x="339501" y="307242"/>
                  <a:pt x="304172" y="307242"/>
                </a:cubicBezTo>
                <a:cubicBezTo>
                  <a:pt x="268843" y="307242"/>
                  <a:pt x="240204" y="278634"/>
                  <a:pt x="240204" y="243345"/>
                </a:cubicBezTo>
                <a:cubicBezTo>
                  <a:pt x="240204" y="208056"/>
                  <a:pt x="268843" y="179448"/>
                  <a:pt x="304172" y="179448"/>
                </a:cubicBezTo>
                <a:close/>
                <a:moveTo>
                  <a:pt x="411125" y="126312"/>
                </a:moveTo>
                <a:lnTo>
                  <a:pt x="534027" y="126312"/>
                </a:lnTo>
                <a:cubicBezTo>
                  <a:pt x="538561" y="126312"/>
                  <a:pt x="542224" y="129969"/>
                  <a:pt x="542224" y="134497"/>
                </a:cubicBezTo>
                <a:lnTo>
                  <a:pt x="542224" y="211062"/>
                </a:lnTo>
                <a:cubicBezTo>
                  <a:pt x="542224" y="215590"/>
                  <a:pt x="538561" y="219247"/>
                  <a:pt x="534027" y="219247"/>
                </a:cubicBezTo>
                <a:lnTo>
                  <a:pt x="411125" y="219247"/>
                </a:lnTo>
                <a:cubicBezTo>
                  <a:pt x="406591" y="219247"/>
                  <a:pt x="402928" y="215590"/>
                  <a:pt x="402928" y="211062"/>
                </a:cubicBezTo>
                <a:lnTo>
                  <a:pt x="402928" y="134497"/>
                </a:lnTo>
                <a:cubicBezTo>
                  <a:pt x="402928" y="129969"/>
                  <a:pt x="406591" y="126312"/>
                  <a:pt x="411125" y="126312"/>
                </a:cubicBezTo>
                <a:close/>
                <a:moveTo>
                  <a:pt x="74317" y="126312"/>
                </a:moveTo>
                <a:lnTo>
                  <a:pt x="197219" y="126312"/>
                </a:lnTo>
                <a:cubicBezTo>
                  <a:pt x="201753" y="126312"/>
                  <a:pt x="205416" y="129969"/>
                  <a:pt x="205416" y="134497"/>
                </a:cubicBezTo>
                <a:lnTo>
                  <a:pt x="205416" y="211062"/>
                </a:lnTo>
                <a:cubicBezTo>
                  <a:pt x="205416" y="215590"/>
                  <a:pt x="201753" y="219247"/>
                  <a:pt x="197219" y="219247"/>
                </a:cubicBezTo>
                <a:lnTo>
                  <a:pt x="74317" y="219247"/>
                </a:lnTo>
                <a:cubicBezTo>
                  <a:pt x="69783" y="219247"/>
                  <a:pt x="66120" y="215590"/>
                  <a:pt x="66120" y="211062"/>
                </a:cubicBezTo>
                <a:lnTo>
                  <a:pt x="66120" y="134497"/>
                </a:lnTo>
                <a:cubicBezTo>
                  <a:pt x="66120" y="129969"/>
                  <a:pt x="69783" y="126312"/>
                  <a:pt x="74317" y="126312"/>
                </a:cubicBezTo>
                <a:close/>
                <a:moveTo>
                  <a:pt x="471624" y="109235"/>
                </a:moveTo>
                <a:lnTo>
                  <a:pt x="483020" y="120596"/>
                </a:lnTo>
                <a:lnTo>
                  <a:pt x="460227" y="120596"/>
                </a:lnTo>
                <a:close/>
                <a:moveTo>
                  <a:pt x="134956" y="109235"/>
                </a:moveTo>
                <a:lnTo>
                  <a:pt x="146353" y="120596"/>
                </a:lnTo>
                <a:lnTo>
                  <a:pt x="123560" y="120596"/>
                </a:lnTo>
                <a:close/>
                <a:moveTo>
                  <a:pt x="520349" y="102680"/>
                </a:moveTo>
                <a:cubicBezTo>
                  <a:pt x="526510" y="102390"/>
                  <a:pt x="532787" y="104828"/>
                  <a:pt x="537088" y="109879"/>
                </a:cubicBezTo>
                <a:lnTo>
                  <a:pt x="603346" y="187381"/>
                </a:lnTo>
                <a:cubicBezTo>
                  <a:pt x="603404" y="187439"/>
                  <a:pt x="603404" y="187497"/>
                  <a:pt x="603462" y="187555"/>
                </a:cubicBezTo>
                <a:cubicBezTo>
                  <a:pt x="603578" y="187671"/>
                  <a:pt x="603753" y="187846"/>
                  <a:pt x="603869" y="188020"/>
                </a:cubicBezTo>
                <a:cubicBezTo>
                  <a:pt x="603927" y="188136"/>
                  <a:pt x="604043" y="188194"/>
                  <a:pt x="604101" y="188310"/>
                </a:cubicBezTo>
                <a:cubicBezTo>
                  <a:pt x="604217" y="188484"/>
                  <a:pt x="604334" y="188658"/>
                  <a:pt x="604450" y="188833"/>
                </a:cubicBezTo>
                <a:cubicBezTo>
                  <a:pt x="604566" y="188949"/>
                  <a:pt x="604624" y="189065"/>
                  <a:pt x="604741" y="189181"/>
                </a:cubicBezTo>
                <a:cubicBezTo>
                  <a:pt x="604857" y="189355"/>
                  <a:pt x="604915" y="189471"/>
                  <a:pt x="605031" y="189645"/>
                </a:cubicBezTo>
                <a:cubicBezTo>
                  <a:pt x="605147" y="189761"/>
                  <a:pt x="605206" y="189936"/>
                  <a:pt x="605264" y="190052"/>
                </a:cubicBezTo>
                <a:cubicBezTo>
                  <a:pt x="605380" y="190168"/>
                  <a:pt x="605438" y="190342"/>
                  <a:pt x="605554" y="190516"/>
                </a:cubicBezTo>
                <a:cubicBezTo>
                  <a:pt x="605612" y="190632"/>
                  <a:pt x="605729" y="190806"/>
                  <a:pt x="605787" y="190922"/>
                </a:cubicBezTo>
                <a:cubicBezTo>
                  <a:pt x="605903" y="191097"/>
                  <a:pt x="605961" y="191213"/>
                  <a:pt x="606019" y="191387"/>
                </a:cubicBezTo>
                <a:cubicBezTo>
                  <a:pt x="606135" y="191561"/>
                  <a:pt x="606194" y="191677"/>
                  <a:pt x="606252" y="191851"/>
                </a:cubicBezTo>
                <a:cubicBezTo>
                  <a:pt x="606310" y="191967"/>
                  <a:pt x="606426" y="192142"/>
                  <a:pt x="606484" y="192316"/>
                </a:cubicBezTo>
                <a:cubicBezTo>
                  <a:pt x="606542" y="192432"/>
                  <a:pt x="606600" y="192606"/>
                  <a:pt x="606659" y="192722"/>
                </a:cubicBezTo>
                <a:cubicBezTo>
                  <a:pt x="606775" y="192896"/>
                  <a:pt x="606833" y="193070"/>
                  <a:pt x="606891" y="193245"/>
                </a:cubicBezTo>
                <a:cubicBezTo>
                  <a:pt x="606949" y="193419"/>
                  <a:pt x="607007" y="193535"/>
                  <a:pt x="607065" y="193709"/>
                </a:cubicBezTo>
                <a:cubicBezTo>
                  <a:pt x="607124" y="193883"/>
                  <a:pt x="607182" y="194057"/>
                  <a:pt x="607240" y="194232"/>
                </a:cubicBezTo>
                <a:cubicBezTo>
                  <a:pt x="607298" y="194348"/>
                  <a:pt x="607356" y="194522"/>
                  <a:pt x="607356" y="194638"/>
                </a:cubicBezTo>
                <a:cubicBezTo>
                  <a:pt x="607414" y="194812"/>
                  <a:pt x="607472" y="194986"/>
                  <a:pt x="607530" y="195218"/>
                </a:cubicBezTo>
                <a:cubicBezTo>
                  <a:pt x="607588" y="195335"/>
                  <a:pt x="607647" y="195451"/>
                  <a:pt x="607647" y="195625"/>
                </a:cubicBezTo>
                <a:cubicBezTo>
                  <a:pt x="607705" y="195799"/>
                  <a:pt x="607763" y="195973"/>
                  <a:pt x="607763" y="196147"/>
                </a:cubicBezTo>
                <a:cubicBezTo>
                  <a:pt x="607821" y="196321"/>
                  <a:pt x="607879" y="196438"/>
                  <a:pt x="607879" y="196612"/>
                </a:cubicBezTo>
                <a:cubicBezTo>
                  <a:pt x="607937" y="196786"/>
                  <a:pt x="607937" y="196960"/>
                  <a:pt x="607995" y="197134"/>
                </a:cubicBezTo>
                <a:cubicBezTo>
                  <a:pt x="607995" y="197308"/>
                  <a:pt x="608053" y="197425"/>
                  <a:pt x="608053" y="197599"/>
                </a:cubicBezTo>
                <a:cubicBezTo>
                  <a:pt x="608112" y="197773"/>
                  <a:pt x="608112" y="197947"/>
                  <a:pt x="608170" y="198121"/>
                </a:cubicBezTo>
                <a:cubicBezTo>
                  <a:pt x="608170" y="198295"/>
                  <a:pt x="608170" y="198469"/>
                  <a:pt x="608228" y="198644"/>
                </a:cubicBezTo>
                <a:cubicBezTo>
                  <a:pt x="608228" y="198760"/>
                  <a:pt x="608228" y="198934"/>
                  <a:pt x="608228" y="199108"/>
                </a:cubicBezTo>
                <a:cubicBezTo>
                  <a:pt x="608286" y="199282"/>
                  <a:pt x="608286" y="199456"/>
                  <a:pt x="608286" y="199689"/>
                </a:cubicBezTo>
                <a:cubicBezTo>
                  <a:pt x="608286" y="199805"/>
                  <a:pt x="608286" y="199979"/>
                  <a:pt x="608286" y="200095"/>
                </a:cubicBezTo>
                <a:cubicBezTo>
                  <a:pt x="608344" y="200327"/>
                  <a:pt x="608344" y="200501"/>
                  <a:pt x="608344" y="200676"/>
                </a:cubicBezTo>
                <a:cubicBezTo>
                  <a:pt x="608344" y="200734"/>
                  <a:pt x="608344" y="200792"/>
                  <a:pt x="608344" y="200908"/>
                </a:cubicBezTo>
                <a:cubicBezTo>
                  <a:pt x="608344" y="200966"/>
                  <a:pt x="608344" y="201082"/>
                  <a:pt x="608344" y="201198"/>
                </a:cubicBezTo>
                <a:cubicBezTo>
                  <a:pt x="608344" y="201372"/>
                  <a:pt x="608286" y="201546"/>
                  <a:pt x="608286" y="201721"/>
                </a:cubicBezTo>
                <a:cubicBezTo>
                  <a:pt x="608286" y="201895"/>
                  <a:pt x="608286" y="202069"/>
                  <a:pt x="608286" y="202243"/>
                </a:cubicBezTo>
                <a:cubicBezTo>
                  <a:pt x="608286" y="202417"/>
                  <a:pt x="608228" y="202533"/>
                  <a:pt x="608228" y="202707"/>
                </a:cubicBezTo>
                <a:cubicBezTo>
                  <a:pt x="608228" y="202882"/>
                  <a:pt x="608228" y="203114"/>
                  <a:pt x="608170" y="203288"/>
                </a:cubicBezTo>
                <a:cubicBezTo>
                  <a:pt x="608170" y="203404"/>
                  <a:pt x="608170" y="203520"/>
                  <a:pt x="608112" y="203636"/>
                </a:cubicBezTo>
                <a:cubicBezTo>
                  <a:pt x="608112" y="203869"/>
                  <a:pt x="608053" y="204101"/>
                  <a:pt x="608053" y="204333"/>
                </a:cubicBezTo>
                <a:cubicBezTo>
                  <a:pt x="607995" y="204449"/>
                  <a:pt x="607995" y="204507"/>
                  <a:pt x="607995" y="204623"/>
                </a:cubicBezTo>
                <a:cubicBezTo>
                  <a:pt x="607937" y="204855"/>
                  <a:pt x="607879" y="205088"/>
                  <a:pt x="607821" y="205378"/>
                </a:cubicBezTo>
                <a:cubicBezTo>
                  <a:pt x="607821" y="205436"/>
                  <a:pt x="607821" y="205494"/>
                  <a:pt x="607763" y="205552"/>
                </a:cubicBezTo>
                <a:cubicBezTo>
                  <a:pt x="607705" y="205842"/>
                  <a:pt x="607647" y="206075"/>
                  <a:pt x="607588" y="206365"/>
                </a:cubicBezTo>
                <a:cubicBezTo>
                  <a:pt x="607588" y="206423"/>
                  <a:pt x="607530" y="206481"/>
                  <a:pt x="607530" y="206539"/>
                </a:cubicBezTo>
                <a:cubicBezTo>
                  <a:pt x="607472" y="206771"/>
                  <a:pt x="607414" y="207061"/>
                  <a:pt x="607298" y="207294"/>
                </a:cubicBezTo>
                <a:cubicBezTo>
                  <a:pt x="607298" y="207352"/>
                  <a:pt x="607240" y="207468"/>
                  <a:pt x="607240" y="207526"/>
                </a:cubicBezTo>
                <a:cubicBezTo>
                  <a:pt x="607124" y="207758"/>
                  <a:pt x="607065" y="207990"/>
                  <a:pt x="607007" y="208223"/>
                </a:cubicBezTo>
                <a:cubicBezTo>
                  <a:pt x="606949" y="208339"/>
                  <a:pt x="606891" y="208397"/>
                  <a:pt x="606833" y="208513"/>
                </a:cubicBezTo>
                <a:cubicBezTo>
                  <a:pt x="606775" y="208745"/>
                  <a:pt x="606717" y="208919"/>
                  <a:pt x="606600" y="209093"/>
                </a:cubicBezTo>
                <a:cubicBezTo>
                  <a:pt x="606542" y="209268"/>
                  <a:pt x="606484" y="209384"/>
                  <a:pt x="606426" y="209500"/>
                </a:cubicBezTo>
                <a:cubicBezTo>
                  <a:pt x="606368" y="209674"/>
                  <a:pt x="606310" y="209848"/>
                  <a:pt x="606194" y="210022"/>
                </a:cubicBezTo>
                <a:cubicBezTo>
                  <a:pt x="606135" y="210196"/>
                  <a:pt x="606019" y="210313"/>
                  <a:pt x="605961" y="210487"/>
                </a:cubicBezTo>
                <a:cubicBezTo>
                  <a:pt x="605903" y="210603"/>
                  <a:pt x="605845" y="210719"/>
                  <a:pt x="605729" y="210835"/>
                </a:cubicBezTo>
                <a:cubicBezTo>
                  <a:pt x="605671" y="211067"/>
                  <a:pt x="605554" y="211241"/>
                  <a:pt x="605438" y="211416"/>
                </a:cubicBezTo>
                <a:cubicBezTo>
                  <a:pt x="605380" y="211532"/>
                  <a:pt x="605322" y="211648"/>
                  <a:pt x="605264" y="211706"/>
                </a:cubicBezTo>
                <a:cubicBezTo>
                  <a:pt x="605147" y="211938"/>
                  <a:pt x="605031" y="212112"/>
                  <a:pt x="604857" y="212344"/>
                </a:cubicBezTo>
                <a:cubicBezTo>
                  <a:pt x="604799" y="212402"/>
                  <a:pt x="604799" y="212461"/>
                  <a:pt x="604741" y="212519"/>
                </a:cubicBezTo>
                <a:cubicBezTo>
                  <a:pt x="604566" y="212751"/>
                  <a:pt x="604450" y="212925"/>
                  <a:pt x="604276" y="213157"/>
                </a:cubicBezTo>
                <a:cubicBezTo>
                  <a:pt x="604217" y="213215"/>
                  <a:pt x="604159" y="213273"/>
                  <a:pt x="604101" y="213389"/>
                </a:cubicBezTo>
                <a:cubicBezTo>
                  <a:pt x="603985" y="213564"/>
                  <a:pt x="603869" y="213738"/>
                  <a:pt x="603694" y="213912"/>
                </a:cubicBezTo>
                <a:cubicBezTo>
                  <a:pt x="603636" y="214028"/>
                  <a:pt x="603578" y="214086"/>
                  <a:pt x="603462" y="214144"/>
                </a:cubicBezTo>
                <a:cubicBezTo>
                  <a:pt x="603346" y="214318"/>
                  <a:pt x="603229" y="214492"/>
                  <a:pt x="603055" y="214667"/>
                </a:cubicBezTo>
                <a:cubicBezTo>
                  <a:pt x="602997" y="214783"/>
                  <a:pt x="602881" y="214841"/>
                  <a:pt x="602764" y="214957"/>
                </a:cubicBezTo>
                <a:cubicBezTo>
                  <a:pt x="602648" y="215073"/>
                  <a:pt x="602532" y="215247"/>
                  <a:pt x="602416" y="215363"/>
                </a:cubicBezTo>
                <a:cubicBezTo>
                  <a:pt x="602299" y="215479"/>
                  <a:pt x="602183" y="215595"/>
                  <a:pt x="602009" y="215712"/>
                </a:cubicBezTo>
                <a:cubicBezTo>
                  <a:pt x="601951" y="215828"/>
                  <a:pt x="601835" y="215944"/>
                  <a:pt x="601660" y="216060"/>
                </a:cubicBezTo>
                <a:cubicBezTo>
                  <a:pt x="601544" y="216176"/>
                  <a:pt x="601370" y="216350"/>
                  <a:pt x="601253" y="216466"/>
                </a:cubicBezTo>
                <a:cubicBezTo>
                  <a:pt x="601195" y="216524"/>
                  <a:pt x="601137" y="216582"/>
                  <a:pt x="601079" y="216640"/>
                </a:cubicBezTo>
                <a:cubicBezTo>
                  <a:pt x="601021" y="216640"/>
                  <a:pt x="600963" y="216698"/>
                  <a:pt x="600905" y="216698"/>
                </a:cubicBezTo>
                <a:cubicBezTo>
                  <a:pt x="600788" y="216873"/>
                  <a:pt x="600614" y="216989"/>
                  <a:pt x="600440" y="217163"/>
                </a:cubicBezTo>
                <a:cubicBezTo>
                  <a:pt x="600323" y="217221"/>
                  <a:pt x="600207" y="217279"/>
                  <a:pt x="600149" y="217395"/>
                </a:cubicBezTo>
                <a:cubicBezTo>
                  <a:pt x="599975" y="217511"/>
                  <a:pt x="599800" y="217627"/>
                  <a:pt x="599568" y="217743"/>
                </a:cubicBezTo>
                <a:cubicBezTo>
                  <a:pt x="599510" y="217801"/>
                  <a:pt x="599393" y="217918"/>
                  <a:pt x="599277" y="217976"/>
                </a:cubicBezTo>
                <a:cubicBezTo>
                  <a:pt x="599103" y="218092"/>
                  <a:pt x="598928" y="218208"/>
                  <a:pt x="598754" y="218324"/>
                </a:cubicBezTo>
                <a:cubicBezTo>
                  <a:pt x="598638" y="218382"/>
                  <a:pt x="598522" y="218498"/>
                  <a:pt x="598405" y="218556"/>
                </a:cubicBezTo>
                <a:cubicBezTo>
                  <a:pt x="598231" y="218672"/>
                  <a:pt x="598057" y="218730"/>
                  <a:pt x="597882" y="218846"/>
                </a:cubicBezTo>
                <a:cubicBezTo>
                  <a:pt x="597766" y="218905"/>
                  <a:pt x="597650" y="218963"/>
                  <a:pt x="597534" y="219079"/>
                </a:cubicBezTo>
                <a:cubicBezTo>
                  <a:pt x="597359" y="219137"/>
                  <a:pt x="597185" y="219253"/>
                  <a:pt x="597010" y="219311"/>
                </a:cubicBezTo>
                <a:cubicBezTo>
                  <a:pt x="596894" y="219369"/>
                  <a:pt x="596778" y="219485"/>
                  <a:pt x="596604" y="219543"/>
                </a:cubicBezTo>
                <a:cubicBezTo>
                  <a:pt x="596429" y="219601"/>
                  <a:pt x="596313" y="219659"/>
                  <a:pt x="596139" y="219775"/>
                </a:cubicBezTo>
                <a:cubicBezTo>
                  <a:pt x="595964" y="219833"/>
                  <a:pt x="595848" y="219891"/>
                  <a:pt x="595674" y="219949"/>
                </a:cubicBezTo>
                <a:cubicBezTo>
                  <a:pt x="595499" y="220008"/>
                  <a:pt x="595325" y="220066"/>
                  <a:pt x="595151" y="220182"/>
                </a:cubicBezTo>
                <a:cubicBezTo>
                  <a:pt x="595034" y="220182"/>
                  <a:pt x="594918" y="220240"/>
                  <a:pt x="594744" y="220298"/>
                </a:cubicBezTo>
                <a:cubicBezTo>
                  <a:pt x="594569" y="220356"/>
                  <a:pt x="594395" y="220414"/>
                  <a:pt x="594221" y="220530"/>
                </a:cubicBezTo>
                <a:cubicBezTo>
                  <a:pt x="594046" y="220530"/>
                  <a:pt x="593930" y="220588"/>
                  <a:pt x="593814" y="220646"/>
                </a:cubicBezTo>
                <a:cubicBezTo>
                  <a:pt x="593639" y="220704"/>
                  <a:pt x="593407" y="220762"/>
                  <a:pt x="593233" y="220820"/>
                </a:cubicBezTo>
                <a:cubicBezTo>
                  <a:pt x="593116" y="220820"/>
                  <a:pt x="592942" y="220878"/>
                  <a:pt x="592826" y="220936"/>
                </a:cubicBezTo>
                <a:cubicBezTo>
                  <a:pt x="592651" y="220994"/>
                  <a:pt x="592477" y="220994"/>
                  <a:pt x="592245" y="221053"/>
                </a:cubicBezTo>
                <a:cubicBezTo>
                  <a:pt x="592128" y="221111"/>
                  <a:pt x="591954" y="221111"/>
                  <a:pt x="591838" y="221169"/>
                </a:cubicBezTo>
                <a:cubicBezTo>
                  <a:pt x="591663" y="221169"/>
                  <a:pt x="591489" y="221227"/>
                  <a:pt x="591315" y="221227"/>
                </a:cubicBezTo>
                <a:cubicBezTo>
                  <a:pt x="591140" y="221285"/>
                  <a:pt x="590966" y="221285"/>
                  <a:pt x="590850" y="221343"/>
                </a:cubicBezTo>
                <a:cubicBezTo>
                  <a:pt x="590675" y="221343"/>
                  <a:pt x="590501" y="221401"/>
                  <a:pt x="590327" y="221401"/>
                </a:cubicBezTo>
                <a:cubicBezTo>
                  <a:pt x="590152" y="221401"/>
                  <a:pt x="589978" y="221459"/>
                  <a:pt x="589804" y="221459"/>
                </a:cubicBezTo>
                <a:cubicBezTo>
                  <a:pt x="589629" y="221459"/>
                  <a:pt x="589513" y="221517"/>
                  <a:pt x="589339" y="221517"/>
                </a:cubicBezTo>
                <a:cubicBezTo>
                  <a:pt x="589164" y="221517"/>
                  <a:pt x="588932" y="221517"/>
                  <a:pt x="588757" y="221575"/>
                </a:cubicBezTo>
                <a:cubicBezTo>
                  <a:pt x="588641" y="221575"/>
                  <a:pt x="588467" y="221575"/>
                  <a:pt x="588350" y="221575"/>
                </a:cubicBezTo>
                <a:cubicBezTo>
                  <a:pt x="588118" y="221575"/>
                  <a:pt x="587944" y="221575"/>
                  <a:pt x="587711" y="221575"/>
                </a:cubicBezTo>
                <a:cubicBezTo>
                  <a:pt x="587653" y="221575"/>
                  <a:pt x="587595" y="221575"/>
                  <a:pt x="587537" y="221575"/>
                </a:cubicBezTo>
                <a:lnTo>
                  <a:pt x="540866" y="221517"/>
                </a:lnTo>
                <a:cubicBezTo>
                  <a:pt x="544644" y="219659"/>
                  <a:pt x="547259" y="215712"/>
                  <a:pt x="547259" y="211183"/>
                </a:cubicBezTo>
                <a:lnTo>
                  <a:pt x="547259" y="132520"/>
                </a:lnTo>
                <a:cubicBezTo>
                  <a:pt x="547259" y="126134"/>
                  <a:pt x="542086" y="120967"/>
                  <a:pt x="535635" y="120967"/>
                </a:cubicBezTo>
                <a:lnTo>
                  <a:pt x="520349" y="120967"/>
                </a:lnTo>
                <a:close/>
                <a:moveTo>
                  <a:pt x="183611" y="102622"/>
                </a:moveTo>
                <a:cubicBezTo>
                  <a:pt x="189829" y="102390"/>
                  <a:pt x="196048" y="104828"/>
                  <a:pt x="200348" y="109879"/>
                </a:cubicBezTo>
                <a:lnTo>
                  <a:pt x="263985" y="184304"/>
                </a:lnTo>
                <a:cubicBezTo>
                  <a:pt x="250909" y="193187"/>
                  <a:pt x="240971" y="206249"/>
                  <a:pt x="236031" y="221575"/>
                </a:cubicBezTo>
                <a:lnTo>
                  <a:pt x="204126" y="221517"/>
                </a:lnTo>
                <a:cubicBezTo>
                  <a:pt x="207961" y="219659"/>
                  <a:pt x="210577" y="215712"/>
                  <a:pt x="210577" y="211183"/>
                </a:cubicBezTo>
                <a:lnTo>
                  <a:pt x="210577" y="132520"/>
                </a:lnTo>
                <a:cubicBezTo>
                  <a:pt x="210577" y="126134"/>
                  <a:pt x="205346" y="120967"/>
                  <a:pt x="198953" y="120967"/>
                </a:cubicBezTo>
                <a:lnTo>
                  <a:pt x="183611" y="120967"/>
                </a:lnTo>
                <a:close/>
                <a:moveTo>
                  <a:pt x="422898" y="102602"/>
                </a:moveTo>
                <a:lnTo>
                  <a:pt x="422898" y="120950"/>
                </a:lnTo>
                <a:lnTo>
                  <a:pt x="409411" y="120950"/>
                </a:lnTo>
                <a:cubicBezTo>
                  <a:pt x="403016" y="120950"/>
                  <a:pt x="397784" y="126118"/>
                  <a:pt x="397784" y="132505"/>
                </a:cubicBezTo>
                <a:lnTo>
                  <a:pt x="397784" y="211182"/>
                </a:lnTo>
                <a:cubicBezTo>
                  <a:pt x="397784" y="215711"/>
                  <a:pt x="400400" y="219659"/>
                  <a:pt x="404237" y="221517"/>
                </a:cubicBezTo>
                <a:lnTo>
                  <a:pt x="372322" y="221575"/>
                </a:lnTo>
                <a:cubicBezTo>
                  <a:pt x="367380" y="206246"/>
                  <a:pt x="357439" y="193182"/>
                  <a:pt x="344359" y="184298"/>
                </a:cubicBezTo>
                <a:lnTo>
                  <a:pt x="407958" y="109860"/>
                </a:lnTo>
                <a:cubicBezTo>
                  <a:pt x="411911" y="105273"/>
                  <a:pt x="417375" y="102834"/>
                  <a:pt x="422898" y="102602"/>
                </a:cubicBezTo>
                <a:close/>
                <a:moveTo>
                  <a:pt x="86231" y="102602"/>
                </a:moveTo>
                <a:lnTo>
                  <a:pt x="86231" y="120950"/>
                </a:lnTo>
                <a:lnTo>
                  <a:pt x="72683" y="120950"/>
                </a:lnTo>
                <a:cubicBezTo>
                  <a:pt x="66287" y="120950"/>
                  <a:pt x="61112" y="126118"/>
                  <a:pt x="61112" y="132505"/>
                </a:cubicBezTo>
                <a:lnTo>
                  <a:pt x="61112" y="211182"/>
                </a:lnTo>
                <a:cubicBezTo>
                  <a:pt x="61112" y="215711"/>
                  <a:pt x="63728" y="219659"/>
                  <a:pt x="67508" y="221517"/>
                </a:cubicBezTo>
                <a:lnTo>
                  <a:pt x="20758" y="221575"/>
                </a:lnTo>
                <a:cubicBezTo>
                  <a:pt x="20700" y="221575"/>
                  <a:pt x="20642" y="221575"/>
                  <a:pt x="20584" y="221575"/>
                </a:cubicBezTo>
                <a:cubicBezTo>
                  <a:pt x="20409" y="221575"/>
                  <a:pt x="20235" y="221575"/>
                  <a:pt x="20002" y="221575"/>
                </a:cubicBezTo>
                <a:cubicBezTo>
                  <a:pt x="19886" y="221575"/>
                  <a:pt x="19712" y="221575"/>
                  <a:pt x="19595" y="221575"/>
                </a:cubicBezTo>
                <a:cubicBezTo>
                  <a:pt x="19363" y="221517"/>
                  <a:pt x="19188" y="221517"/>
                  <a:pt x="19014" y="221517"/>
                </a:cubicBezTo>
                <a:cubicBezTo>
                  <a:pt x="18839" y="221517"/>
                  <a:pt x="18665" y="221459"/>
                  <a:pt x="18549" y="221459"/>
                </a:cubicBezTo>
                <a:cubicBezTo>
                  <a:pt x="18374" y="221459"/>
                  <a:pt x="18200" y="221401"/>
                  <a:pt x="18025" y="221401"/>
                </a:cubicBezTo>
                <a:cubicBezTo>
                  <a:pt x="17851" y="221401"/>
                  <a:pt x="17676" y="221343"/>
                  <a:pt x="17502" y="221343"/>
                </a:cubicBezTo>
                <a:cubicBezTo>
                  <a:pt x="17328" y="221285"/>
                  <a:pt x="17211" y="221285"/>
                  <a:pt x="17037" y="221227"/>
                </a:cubicBezTo>
                <a:cubicBezTo>
                  <a:pt x="16862" y="221227"/>
                  <a:pt x="16688" y="221169"/>
                  <a:pt x="16513" y="221169"/>
                </a:cubicBezTo>
                <a:cubicBezTo>
                  <a:pt x="16339" y="221110"/>
                  <a:pt x="16223" y="221052"/>
                  <a:pt x="16048" y="221052"/>
                </a:cubicBezTo>
                <a:cubicBezTo>
                  <a:pt x="15874" y="220994"/>
                  <a:pt x="15699" y="220936"/>
                  <a:pt x="15525" y="220936"/>
                </a:cubicBezTo>
                <a:cubicBezTo>
                  <a:pt x="15351" y="220878"/>
                  <a:pt x="15234" y="220820"/>
                  <a:pt x="15118" y="220820"/>
                </a:cubicBezTo>
                <a:cubicBezTo>
                  <a:pt x="14885" y="220762"/>
                  <a:pt x="14711" y="220704"/>
                  <a:pt x="14537" y="220646"/>
                </a:cubicBezTo>
                <a:cubicBezTo>
                  <a:pt x="14420" y="220588"/>
                  <a:pt x="14246" y="220530"/>
                  <a:pt x="14129" y="220530"/>
                </a:cubicBezTo>
                <a:cubicBezTo>
                  <a:pt x="13955" y="220414"/>
                  <a:pt x="13781" y="220356"/>
                  <a:pt x="13548" y="220298"/>
                </a:cubicBezTo>
                <a:cubicBezTo>
                  <a:pt x="13432" y="220240"/>
                  <a:pt x="13315" y="220181"/>
                  <a:pt x="13141" y="220123"/>
                </a:cubicBezTo>
                <a:cubicBezTo>
                  <a:pt x="12967" y="220065"/>
                  <a:pt x="12792" y="220007"/>
                  <a:pt x="12618" y="219949"/>
                </a:cubicBezTo>
                <a:cubicBezTo>
                  <a:pt x="12501" y="219891"/>
                  <a:pt x="12327" y="219833"/>
                  <a:pt x="12211" y="219775"/>
                </a:cubicBezTo>
                <a:cubicBezTo>
                  <a:pt x="12036" y="219659"/>
                  <a:pt x="11862" y="219601"/>
                  <a:pt x="11687" y="219543"/>
                </a:cubicBezTo>
                <a:cubicBezTo>
                  <a:pt x="11571" y="219427"/>
                  <a:pt x="11455" y="219369"/>
                  <a:pt x="11280" y="219311"/>
                </a:cubicBezTo>
                <a:cubicBezTo>
                  <a:pt x="11164" y="219194"/>
                  <a:pt x="10990" y="219136"/>
                  <a:pt x="10815" y="219078"/>
                </a:cubicBezTo>
                <a:cubicBezTo>
                  <a:pt x="10699" y="218962"/>
                  <a:pt x="10524" y="218904"/>
                  <a:pt x="10408" y="218846"/>
                </a:cubicBezTo>
                <a:cubicBezTo>
                  <a:pt x="10234" y="218730"/>
                  <a:pt x="10059" y="218614"/>
                  <a:pt x="9943" y="218556"/>
                </a:cubicBezTo>
                <a:cubicBezTo>
                  <a:pt x="9827" y="218440"/>
                  <a:pt x="9710" y="218381"/>
                  <a:pt x="9594" y="218323"/>
                </a:cubicBezTo>
                <a:cubicBezTo>
                  <a:pt x="9420" y="218207"/>
                  <a:pt x="9245" y="218091"/>
                  <a:pt x="9071" y="217975"/>
                </a:cubicBezTo>
                <a:cubicBezTo>
                  <a:pt x="8954" y="217917"/>
                  <a:pt x="8838" y="217801"/>
                  <a:pt x="8722" y="217743"/>
                </a:cubicBezTo>
                <a:cubicBezTo>
                  <a:pt x="8547" y="217627"/>
                  <a:pt x="8373" y="217511"/>
                  <a:pt x="8199" y="217394"/>
                </a:cubicBezTo>
                <a:cubicBezTo>
                  <a:pt x="8082" y="217278"/>
                  <a:pt x="8024" y="217220"/>
                  <a:pt x="7908" y="217104"/>
                </a:cubicBezTo>
                <a:cubicBezTo>
                  <a:pt x="7733" y="216988"/>
                  <a:pt x="7559" y="216872"/>
                  <a:pt x="7385" y="216698"/>
                </a:cubicBezTo>
                <a:cubicBezTo>
                  <a:pt x="7385" y="216698"/>
                  <a:pt x="7326" y="216640"/>
                  <a:pt x="7268" y="216640"/>
                </a:cubicBezTo>
                <a:cubicBezTo>
                  <a:pt x="7210" y="216582"/>
                  <a:pt x="7152" y="216523"/>
                  <a:pt x="7094" y="216465"/>
                </a:cubicBezTo>
                <a:cubicBezTo>
                  <a:pt x="6919" y="216291"/>
                  <a:pt x="6803" y="216175"/>
                  <a:pt x="6629" y="216059"/>
                </a:cubicBezTo>
                <a:cubicBezTo>
                  <a:pt x="6512" y="215943"/>
                  <a:pt x="6396" y="215827"/>
                  <a:pt x="6280" y="215711"/>
                </a:cubicBezTo>
                <a:cubicBezTo>
                  <a:pt x="6163" y="215594"/>
                  <a:pt x="6047" y="215478"/>
                  <a:pt x="5931" y="215362"/>
                </a:cubicBezTo>
                <a:cubicBezTo>
                  <a:pt x="5815" y="215246"/>
                  <a:pt x="5698" y="215072"/>
                  <a:pt x="5524" y="214956"/>
                </a:cubicBezTo>
                <a:cubicBezTo>
                  <a:pt x="5466" y="214840"/>
                  <a:pt x="5349" y="214723"/>
                  <a:pt x="5291" y="214665"/>
                </a:cubicBezTo>
                <a:cubicBezTo>
                  <a:pt x="5117" y="214491"/>
                  <a:pt x="5001" y="214317"/>
                  <a:pt x="4826" y="214143"/>
                </a:cubicBezTo>
                <a:cubicBezTo>
                  <a:pt x="4768" y="214085"/>
                  <a:pt x="4710" y="213969"/>
                  <a:pt x="4652" y="213911"/>
                </a:cubicBezTo>
                <a:cubicBezTo>
                  <a:pt x="4477" y="213736"/>
                  <a:pt x="4361" y="213562"/>
                  <a:pt x="4186" y="213330"/>
                </a:cubicBezTo>
                <a:cubicBezTo>
                  <a:pt x="4128" y="213272"/>
                  <a:pt x="4070" y="213214"/>
                  <a:pt x="4012" y="213156"/>
                </a:cubicBezTo>
                <a:cubicBezTo>
                  <a:pt x="3896" y="212923"/>
                  <a:pt x="3721" y="212749"/>
                  <a:pt x="3605" y="212517"/>
                </a:cubicBezTo>
                <a:cubicBezTo>
                  <a:pt x="3547" y="212459"/>
                  <a:pt x="3489" y="212401"/>
                  <a:pt x="3431" y="212285"/>
                </a:cubicBezTo>
                <a:cubicBezTo>
                  <a:pt x="3314" y="212111"/>
                  <a:pt x="3198" y="211936"/>
                  <a:pt x="3082" y="211704"/>
                </a:cubicBezTo>
                <a:cubicBezTo>
                  <a:pt x="3024" y="211588"/>
                  <a:pt x="2965" y="211530"/>
                  <a:pt x="2907" y="211414"/>
                </a:cubicBezTo>
                <a:cubicBezTo>
                  <a:pt x="2791" y="211240"/>
                  <a:pt x="2675" y="211065"/>
                  <a:pt x="2558" y="210833"/>
                </a:cubicBezTo>
                <a:cubicBezTo>
                  <a:pt x="2500" y="210717"/>
                  <a:pt x="2442" y="210601"/>
                  <a:pt x="2384" y="210485"/>
                </a:cubicBezTo>
                <a:cubicBezTo>
                  <a:pt x="2268" y="210311"/>
                  <a:pt x="2209" y="210136"/>
                  <a:pt x="2151" y="209962"/>
                </a:cubicBezTo>
                <a:cubicBezTo>
                  <a:pt x="2035" y="209846"/>
                  <a:pt x="1977" y="209672"/>
                  <a:pt x="1919" y="209498"/>
                </a:cubicBezTo>
                <a:cubicBezTo>
                  <a:pt x="1861" y="209382"/>
                  <a:pt x="1802" y="209265"/>
                  <a:pt x="1686" y="209091"/>
                </a:cubicBezTo>
                <a:cubicBezTo>
                  <a:pt x="1628" y="208917"/>
                  <a:pt x="1570" y="208743"/>
                  <a:pt x="1454" y="208511"/>
                </a:cubicBezTo>
                <a:cubicBezTo>
                  <a:pt x="1454" y="208394"/>
                  <a:pt x="1395" y="208336"/>
                  <a:pt x="1337" y="208220"/>
                </a:cubicBezTo>
                <a:cubicBezTo>
                  <a:pt x="1279" y="207988"/>
                  <a:pt x="1163" y="207756"/>
                  <a:pt x="1105" y="207524"/>
                </a:cubicBezTo>
                <a:cubicBezTo>
                  <a:pt x="1105" y="207465"/>
                  <a:pt x="1047" y="207349"/>
                  <a:pt x="1047" y="207291"/>
                </a:cubicBezTo>
                <a:cubicBezTo>
                  <a:pt x="930" y="207059"/>
                  <a:pt x="872" y="206769"/>
                  <a:pt x="814" y="206536"/>
                </a:cubicBezTo>
                <a:cubicBezTo>
                  <a:pt x="756" y="206478"/>
                  <a:pt x="756" y="206420"/>
                  <a:pt x="756" y="206304"/>
                </a:cubicBezTo>
                <a:cubicBezTo>
                  <a:pt x="640" y="206072"/>
                  <a:pt x="581" y="205840"/>
                  <a:pt x="523" y="205549"/>
                </a:cubicBezTo>
                <a:cubicBezTo>
                  <a:pt x="523" y="205491"/>
                  <a:pt x="523" y="205433"/>
                  <a:pt x="523" y="205375"/>
                </a:cubicBezTo>
                <a:cubicBezTo>
                  <a:pt x="465" y="205085"/>
                  <a:pt x="407" y="204853"/>
                  <a:pt x="349" y="204620"/>
                </a:cubicBezTo>
                <a:cubicBezTo>
                  <a:pt x="349" y="204504"/>
                  <a:pt x="291" y="204446"/>
                  <a:pt x="291" y="204330"/>
                </a:cubicBezTo>
                <a:cubicBezTo>
                  <a:pt x="233" y="204098"/>
                  <a:pt x="233" y="203866"/>
                  <a:pt x="174" y="203633"/>
                </a:cubicBezTo>
                <a:cubicBezTo>
                  <a:pt x="174" y="203517"/>
                  <a:pt x="174" y="203401"/>
                  <a:pt x="174" y="203285"/>
                </a:cubicBezTo>
                <a:cubicBezTo>
                  <a:pt x="116" y="203111"/>
                  <a:pt x="116" y="202878"/>
                  <a:pt x="58" y="202704"/>
                </a:cubicBezTo>
                <a:cubicBezTo>
                  <a:pt x="58" y="202530"/>
                  <a:pt x="58" y="202414"/>
                  <a:pt x="58" y="202240"/>
                </a:cubicBezTo>
                <a:cubicBezTo>
                  <a:pt x="58" y="202066"/>
                  <a:pt x="0" y="201891"/>
                  <a:pt x="0" y="201717"/>
                </a:cubicBezTo>
                <a:cubicBezTo>
                  <a:pt x="0" y="201543"/>
                  <a:pt x="0" y="201369"/>
                  <a:pt x="0" y="201136"/>
                </a:cubicBezTo>
                <a:cubicBezTo>
                  <a:pt x="0" y="201078"/>
                  <a:pt x="0" y="200962"/>
                  <a:pt x="0" y="200846"/>
                </a:cubicBezTo>
                <a:cubicBezTo>
                  <a:pt x="0" y="200788"/>
                  <a:pt x="0" y="200730"/>
                  <a:pt x="0" y="200672"/>
                </a:cubicBezTo>
                <a:cubicBezTo>
                  <a:pt x="0" y="200498"/>
                  <a:pt x="0" y="200324"/>
                  <a:pt x="0" y="200091"/>
                </a:cubicBezTo>
                <a:cubicBezTo>
                  <a:pt x="0" y="199975"/>
                  <a:pt x="0" y="199801"/>
                  <a:pt x="58" y="199685"/>
                </a:cubicBezTo>
                <a:cubicBezTo>
                  <a:pt x="58" y="199453"/>
                  <a:pt x="58" y="199278"/>
                  <a:pt x="58" y="199104"/>
                </a:cubicBezTo>
                <a:cubicBezTo>
                  <a:pt x="116" y="198930"/>
                  <a:pt x="116" y="198756"/>
                  <a:pt x="116" y="198640"/>
                </a:cubicBezTo>
                <a:cubicBezTo>
                  <a:pt x="116" y="198466"/>
                  <a:pt x="174" y="198291"/>
                  <a:pt x="174" y="198117"/>
                </a:cubicBezTo>
                <a:cubicBezTo>
                  <a:pt x="233" y="197943"/>
                  <a:pt x="233" y="197769"/>
                  <a:pt x="233" y="197595"/>
                </a:cubicBezTo>
                <a:cubicBezTo>
                  <a:pt x="291" y="197420"/>
                  <a:pt x="291" y="197304"/>
                  <a:pt x="349" y="197130"/>
                </a:cubicBezTo>
                <a:cubicBezTo>
                  <a:pt x="349" y="196956"/>
                  <a:pt x="407" y="196782"/>
                  <a:pt x="465" y="196608"/>
                </a:cubicBezTo>
                <a:cubicBezTo>
                  <a:pt x="465" y="196433"/>
                  <a:pt x="523" y="196317"/>
                  <a:pt x="523" y="196143"/>
                </a:cubicBezTo>
                <a:cubicBezTo>
                  <a:pt x="581" y="195969"/>
                  <a:pt x="640" y="195795"/>
                  <a:pt x="698" y="195620"/>
                </a:cubicBezTo>
                <a:cubicBezTo>
                  <a:pt x="698" y="195446"/>
                  <a:pt x="756" y="195330"/>
                  <a:pt x="814" y="195214"/>
                </a:cubicBezTo>
                <a:cubicBezTo>
                  <a:pt x="814" y="194982"/>
                  <a:pt x="872" y="194808"/>
                  <a:pt x="930" y="194633"/>
                </a:cubicBezTo>
                <a:cubicBezTo>
                  <a:pt x="988" y="194517"/>
                  <a:pt x="1047" y="194343"/>
                  <a:pt x="1105" y="194227"/>
                </a:cubicBezTo>
                <a:cubicBezTo>
                  <a:pt x="1163" y="194053"/>
                  <a:pt x="1221" y="193878"/>
                  <a:pt x="1279" y="193704"/>
                </a:cubicBezTo>
                <a:cubicBezTo>
                  <a:pt x="1337" y="193530"/>
                  <a:pt x="1395" y="193414"/>
                  <a:pt x="1454" y="193240"/>
                </a:cubicBezTo>
                <a:cubicBezTo>
                  <a:pt x="1512" y="193066"/>
                  <a:pt x="1570" y="192891"/>
                  <a:pt x="1628" y="192717"/>
                </a:cubicBezTo>
                <a:cubicBezTo>
                  <a:pt x="1686" y="192601"/>
                  <a:pt x="1802" y="192427"/>
                  <a:pt x="1861" y="192311"/>
                </a:cubicBezTo>
                <a:cubicBezTo>
                  <a:pt x="1919" y="192137"/>
                  <a:pt x="1977" y="191962"/>
                  <a:pt x="2093" y="191846"/>
                </a:cubicBezTo>
                <a:cubicBezTo>
                  <a:pt x="2151" y="191672"/>
                  <a:pt x="2209" y="191556"/>
                  <a:pt x="2268" y="191382"/>
                </a:cubicBezTo>
                <a:cubicBezTo>
                  <a:pt x="2384" y="191208"/>
                  <a:pt x="2442" y="191091"/>
                  <a:pt x="2558" y="190917"/>
                </a:cubicBezTo>
                <a:cubicBezTo>
                  <a:pt x="2617" y="190801"/>
                  <a:pt x="2675" y="190627"/>
                  <a:pt x="2791" y="190511"/>
                </a:cubicBezTo>
                <a:cubicBezTo>
                  <a:pt x="2849" y="190337"/>
                  <a:pt x="2965" y="190162"/>
                  <a:pt x="3024" y="190046"/>
                </a:cubicBezTo>
                <a:cubicBezTo>
                  <a:pt x="3140" y="189930"/>
                  <a:pt x="3198" y="189756"/>
                  <a:pt x="3314" y="189640"/>
                </a:cubicBezTo>
                <a:cubicBezTo>
                  <a:pt x="3372" y="189466"/>
                  <a:pt x="3489" y="189350"/>
                  <a:pt x="3605" y="189175"/>
                </a:cubicBezTo>
                <a:cubicBezTo>
                  <a:pt x="3721" y="189059"/>
                  <a:pt x="3779" y="188943"/>
                  <a:pt x="3838" y="188827"/>
                </a:cubicBezTo>
                <a:cubicBezTo>
                  <a:pt x="3954" y="188653"/>
                  <a:pt x="4070" y="188479"/>
                  <a:pt x="4245" y="188304"/>
                </a:cubicBezTo>
                <a:cubicBezTo>
                  <a:pt x="4303" y="188188"/>
                  <a:pt x="4419" y="188130"/>
                  <a:pt x="4477" y="188014"/>
                </a:cubicBezTo>
                <a:cubicBezTo>
                  <a:pt x="4593" y="187840"/>
                  <a:pt x="4710" y="187666"/>
                  <a:pt x="4884" y="187550"/>
                </a:cubicBezTo>
                <a:cubicBezTo>
                  <a:pt x="4884" y="187491"/>
                  <a:pt x="4942" y="187433"/>
                  <a:pt x="5001" y="187375"/>
                </a:cubicBezTo>
                <a:lnTo>
                  <a:pt x="71287" y="109860"/>
                </a:lnTo>
                <a:cubicBezTo>
                  <a:pt x="75183" y="105273"/>
                  <a:pt x="80649" y="102834"/>
                  <a:pt x="86231" y="102602"/>
                </a:cubicBezTo>
                <a:close/>
                <a:moveTo>
                  <a:pt x="471624" y="0"/>
                </a:moveTo>
                <a:cubicBezTo>
                  <a:pt x="500015" y="0"/>
                  <a:pt x="523031" y="22968"/>
                  <a:pt x="523031" y="51301"/>
                </a:cubicBezTo>
                <a:cubicBezTo>
                  <a:pt x="523031" y="79634"/>
                  <a:pt x="500015" y="102602"/>
                  <a:pt x="471624" y="102602"/>
                </a:cubicBezTo>
                <a:cubicBezTo>
                  <a:pt x="443233" y="102602"/>
                  <a:pt x="420217" y="79634"/>
                  <a:pt x="420217" y="51301"/>
                </a:cubicBezTo>
                <a:cubicBezTo>
                  <a:pt x="420217" y="22968"/>
                  <a:pt x="443233" y="0"/>
                  <a:pt x="471624" y="0"/>
                </a:cubicBezTo>
                <a:close/>
                <a:moveTo>
                  <a:pt x="134921" y="0"/>
                </a:moveTo>
                <a:cubicBezTo>
                  <a:pt x="163293" y="0"/>
                  <a:pt x="186293" y="22968"/>
                  <a:pt x="186293" y="51301"/>
                </a:cubicBezTo>
                <a:cubicBezTo>
                  <a:pt x="186293" y="79634"/>
                  <a:pt x="163293" y="102602"/>
                  <a:pt x="134921" y="102602"/>
                </a:cubicBezTo>
                <a:cubicBezTo>
                  <a:pt x="106549" y="102602"/>
                  <a:pt x="83549" y="79634"/>
                  <a:pt x="83549" y="51301"/>
                </a:cubicBezTo>
                <a:cubicBezTo>
                  <a:pt x="83549" y="22968"/>
                  <a:pt x="106549" y="0"/>
                  <a:pt x="134921" y="0"/>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200"/>
            <a:endParaRPr lang="zh-CN" altLang="en-US" sz="2400">
              <a:solidFill>
                <a:srgbClr val="000000"/>
              </a:solidFill>
              <a:cs typeface="+mn-ea"/>
              <a:sym typeface="+mn-lt"/>
            </a:endParaRPr>
          </a:p>
        </p:txBody>
      </p:sp>
      <p:sp>
        <p:nvSpPr>
          <p:cNvPr id="29" name="KSO_Shape"/>
          <p:cNvSpPr>
            <a:spLocks noChangeAspect="1" noChangeArrowheads="1"/>
          </p:cNvSpPr>
          <p:nvPr>
            <p:custDataLst>
              <p:tags r:id="rId22"/>
            </p:custDataLst>
          </p:nvPr>
        </p:nvSpPr>
        <p:spPr bwMode="auto">
          <a:xfrm>
            <a:off x="6980336" y="4073916"/>
            <a:ext cx="475250" cy="474661"/>
          </a:xfrm>
          <a:custGeom>
            <a:avLst/>
            <a:gdLst>
              <a:gd name="connsiteX0" fmla="*/ 159556 w 608393"/>
              <a:gd name="connsiteY0" fmla="*/ 383695 h 607639"/>
              <a:gd name="connsiteX1" fmla="*/ 24878 w 608393"/>
              <a:gd name="connsiteY1" fmla="*/ 450935 h 607639"/>
              <a:gd name="connsiteX2" fmla="*/ 24878 w 608393"/>
              <a:gd name="connsiteY2" fmla="*/ 582705 h 607639"/>
              <a:gd name="connsiteX3" fmla="*/ 583607 w 608393"/>
              <a:gd name="connsiteY3" fmla="*/ 582705 h 607639"/>
              <a:gd name="connsiteX4" fmla="*/ 583607 w 608393"/>
              <a:gd name="connsiteY4" fmla="*/ 450935 h 607639"/>
              <a:gd name="connsiteX5" fmla="*/ 448929 w 608393"/>
              <a:gd name="connsiteY5" fmla="*/ 383695 h 607639"/>
              <a:gd name="connsiteX6" fmla="*/ 352970 w 608393"/>
              <a:gd name="connsiteY6" fmla="*/ 550112 h 607639"/>
              <a:gd name="connsiteX7" fmla="*/ 339783 w 608393"/>
              <a:gd name="connsiteY7" fmla="*/ 556089 h 607639"/>
              <a:gd name="connsiteX8" fmla="*/ 329776 w 608393"/>
              <a:gd name="connsiteY8" fmla="*/ 545630 h 607639"/>
              <a:gd name="connsiteX9" fmla="*/ 317430 w 608393"/>
              <a:gd name="connsiteY9" fmla="*/ 457285 h 607639"/>
              <a:gd name="connsiteX10" fmla="*/ 317991 w 608393"/>
              <a:gd name="connsiteY10" fmla="*/ 451682 h 607639"/>
              <a:gd name="connsiteX11" fmla="*/ 327905 w 608393"/>
              <a:gd name="connsiteY11" fmla="*/ 420957 h 607639"/>
              <a:gd name="connsiteX12" fmla="*/ 304149 w 608393"/>
              <a:gd name="connsiteY12" fmla="*/ 397143 h 607639"/>
              <a:gd name="connsiteX13" fmla="*/ 280300 w 608393"/>
              <a:gd name="connsiteY13" fmla="*/ 420957 h 607639"/>
              <a:gd name="connsiteX14" fmla="*/ 290307 w 608393"/>
              <a:gd name="connsiteY14" fmla="*/ 451682 h 607639"/>
              <a:gd name="connsiteX15" fmla="*/ 290775 w 608393"/>
              <a:gd name="connsiteY15" fmla="*/ 457285 h 607639"/>
              <a:gd name="connsiteX16" fmla="*/ 278429 w 608393"/>
              <a:gd name="connsiteY16" fmla="*/ 545630 h 607639"/>
              <a:gd name="connsiteX17" fmla="*/ 268422 w 608393"/>
              <a:gd name="connsiteY17" fmla="*/ 556089 h 607639"/>
              <a:gd name="connsiteX18" fmla="*/ 255235 w 608393"/>
              <a:gd name="connsiteY18" fmla="*/ 550112 h 607639"/>
              <a:gd name="connsiteX19" fmla="*/ 168114 w 608393"/>
              <a:gd name="connsiteY19" fmla="*/ 355457 h 607639"/>
              <a:gd name="connsiteX20" fmla="*/ 175269 w 608393"/>
              <a:gd name="connsiteY20" fmla="*/ 361189 h 607639"/>
              <a:gd name="connsiteX21" fmla="*/ 258882 w 608393"/>
              <a:gd name="connsiteY21" fmla="*/ 506220 h 607639"/>
              <a:gd name="connsiteX22" fmla="*/ 265803 w 608393"/>
              <a:gd name="connsiteY22" fmla="*/ 456818 h 607639"/>
              <a:gd name="connsiteX23" fmla="*/ 254393 w 608393"/>
              <a:gd name="connsiteY23" fmla="*/ 421611 h 607639"/>
              <a:gd name="connsiteX24" fmla="*/ 257386 w 608393"/>
              <a:gd name="connsiteY24" fmla="*/ 408910 h 607639"/>
              <a:gd name="connsiteX25" fmla="*/ 295358 w 608393"/>
              <a:gd name="connsiteY25" fmla="*/ 370901 h 607639"/>
              <a:gd name="connsiteX26" fmla="*/ 312941 w 608393"/>
              <a:gd name="connsiteY26" fmla="*/ 370901 h 607639"/>
              <a:gd name="connsiteX27" fmla="*/ 351006 w 608393"/>
              <a:gd name="connsiteY27" fmla="*/ 408910 h 607639"/>
              <a:gd name="connsiteX28" fmla="*/ 353999 w 608393"/>
              <a:gd name="connsiteY28" fmla="*/ 421611 h 607639"/>
              <a:gd name="connsiteX29" fmla="*/ 342495 w 608393"/>
              <a:gd name="connsiteY29" fmla="*/ 456818 h 607639"/>
              <a:gd name="connsiteX30" fmla="*/ 349510 w 608393"/>
              <a:gd name="connsiteY30" fmla="*/ 506220 h 607639"/>
              <a:gd name="connsiteX31" fmla="*/ 433029 w 608393"/>
              <a:gd name="connsiteY31" fmla="*/ 361189 h 607639"/>
              <a:gd name="connsiteX32" fmla="*/ 449396 w 608393"/>
              <a:gd name="connsiteY32" fmla="*/ 356239 h 607639"/>
              <a:gd name="connsiteX33" fmla="*/ 601564 w 608393"/>
              <a:gd name="connsiteY33" fmla="*/ 432164 h 607639"/>
              <a:gd name="connsiteX34" fmla="*/ 608392 w 608393"/>
              <a:gd name="connsiteY34" fmla="*/ 443277 h 607639"/>
              <a:gd name="connsiteX35" fmla="*/ 608392 w 608393"/>
              <a:gd name="connsiteY35" fmla="*/ 595125 h 607639"/>
              <a:gd name="connsiteX36" fmla="*/ 596046 w 608393"/>
              <a:gd name="connsiteY36" fmla="*/ 607639 h 607639"/>
              <a:gd name="connsiteX37" fmla="*/ 12439 w 608393"/>
              <a:gd name="connsiteY37" fmla="*/ 607639 h 607639"/>
              <a:gd name="connsiteX38" fmla="*/ 0 w 608393"/>
              <a:gd name="connsiteY38" fmla="*/ 595125 h 607639"/>
              <a:gd name="connsiteX39" fmla="*/ 0 w 608393"/>
              <a:gd name="connsiteY39" fmla="*/ 443277 h 607639"/>
              <a:gd name="connsiteX40" fmla="*/ 6827 w 608393"/>
              <a:gd name="connsiteY40" fmla="*/ 432164 h 607639"/>
              <a:gd name="connsiteX41" fmla="*/ 158995 w 608393"/>
              <a:gd name="connsiteY41" fmla="*/ 356239 h 607639"/>
              <a:gd name="connsiteX42" fmla="*/ 168114 w 608393"/>
              <a:gd name="connsiteY42" fmla="*/ 355457 h 607639"/>
              <a:gd name="connsiteX43" fmla="*/ 229593 w 608393"/>
              <a:gd name="connsiteY43" fmla="*/ 241086 h 607639"/>
              <a:gd name="connsiteX44" fmla="*/ 238032 w 608393"/>
              <a:gd name="connsiteY44" fmla="*/ 245776 h 607639"/>
              <a:gd name="connsiteX45" fmla="*/ 304324 w 608393"/>
              <a:gd name="connsiteY45" fmla="*/ 279005 h 607639"/>
              <a:gd name="connsiteX46" fmla="*/ 370711 w 608393"/>
              <a:gd name="connsiteY46" fmla="*/ 245776 h 607639"/>
              <a:gd name="connsiteX47" fmla="*/ 388289 w 608393"/>
              <a:gd name="connsiteY47" fmla="*/ 243816 h 607639"/>
              <a:gd name="connsiteX48" fmla="*/ 390253 w 608393"/>
              <a:gd name="connsiteY48" fmla="*/ 261364 h 607639"/>
              <a:gd name="connsiteX49" fmla="*/ 304231 w 608393"/>
              <a:gd name="connsiteY49" fmla="*/ 303926 h 607639"/>
              <a:gd name="connsiteX50" fmla="*/ 218490 w 608393"/>
              <a:gd name="connsiteY50" fmla="*/ 261364 h 607639"/>
              <a:gd name="connsiteX51" fmla="*/ 220453 w 608393"/>
              <a:gd name="connsiteY51" fmla="*/ 243816 h 607639"/>
              <a:gd name="connsiteX52" fmla="*/ 229593 w 608393"/>
              <a:gd name="connsiteY52" fmla="*/ 241086 h 607639"/>
              <a:gd name="connsiteX53" fmla="*/ 155076 w 608393"/>
              <a:gd name="connsiteY53" fmla="*/ 147998 h 607639"/>
              <a:gd name="connsiteX54" fmla="*/ 152270 w 608393"/>
              <a:gd name="connsiteY54" fmla="*/ 177504 h 607639"/>
              <a:gd name="connsiteX55" fmla="*/ 304243 w 608393"/>
              <a:gd name="connsiteY55" fmla="*/ 329331 h 607639"/>
              <a:gd name="connsiteX56" fmla="*/ 456215 w 608393"/>
              <a:gd name="connsiteY56" fmla="*/ 177504 h 607639"/>
              <a:gd name="connsiteX57" fmla="*/ 453409 w 608393"/>
              <a:gd name="connsiteY57" fmla="*/ 147998 h 607639"/>
              <a:gd name="connsiteX58" fmla="*/ 430777 w 608393"/>
              <a:gd name="connsiteY58" fmla="*/ 159483 h 607639"/>
              <a:gd name="connsiteX59" fmla="*/ 430777 w 608393"/>
              <a:gd name="connsiteY59" fmla="*/ 164245 h 607639"/>
              <a:gd name="connsiteX60" fmla="*/ 392620 w 608393"/>
              <a:gd name="connsiteY60" fmla="*/ 202342 h 607639"/>
              <a:gd name="connsiteX61" fmla="*/ 354651 w 608393"/>
              <a:gd name="connsiteY61" fmla="*/ 202342 h 607639"/>
              <a:gd name="connsiteX62" fmla="*/ 317429 w 608393"/>
              <a:gd name="connsiteY62" fmla="*/ 164338 h 607639"/>
              <a:gd name="connsiteX63" fmla="*/ 291056 w 608393"/>
              <a:gd name="connsiteY63" fmla="*/ 164338 h 607639"/>
              <a:gd name="connsiteX64" fmla="*/ 253835 w 608393"/>
              <a:gd name="connsiteY64" fmla="*/ 202342 h 607639"/>
              <a:gd name="connsiteX65" fmla="*/ 215865 w 608393"/>
              <a:gd name="connsiteY65" fmla="*/ 202342 h 607639"/>
              <a:gd name="connsiteX66" fmla="*/ 177708 w 608393"/>
              <a:gd name="connsiteY66" fmla="*/ 164245 h 607639"/>
              <a:gd name="connsiteX67" fmla="*/ 177708 w 608393"/>
              <a:gd name="connsiteY67" fmla="*/ 159483 h 607639"/>
              <a:gd name="connsiteX68" fmla="*/ 354651 w 608393"/>
              <a:gd name="connsiteY68" fmla="*/ 138661 h 607639"/>
              <a:gd name="connsiteX69" fmla="*/ 342399 w 608393"/>
              <a:gd name="connsiteY69" fmla="*/ 151920 h 607639"/>
              <a:gd name="connsiteX70" fmla="*/ 342399 w 608393"/>
              <a:gd name="connsiteY70" fmla="*/ 164245 h 607639"/>
              <a:gd name="connsiteX71" fmla="*/ 354651 w 608393"/>
              <a:gd name="connsiteY71" fmla="*/ 177411 h 607639"/>
              <a:gd name="connsiteX72" fmla="*/ 392620 w 608393"/>
              <a:gd name="connsiteY72" fmla="*/ 177411 h 607639"/>
              <a:gd name="connsiteX73" fmla="*/ 405901 w 608393"/>
              <a:gd name="connsiteY73" fmla="*/ 164245 h 607639"/>
              <a:gd name="connsiteX74" fmla="*/ 405901 w 608393"/>
              <a:gd name="connsiteY74" fmla="*/ 151920 h 607639"/>
              <a:gd name="connsiteX75" fmla="*/ 392620 w 608393"/>
              <a:gd name="connsiteY75" fmla="*/ 138661 h 607639"/>
              <a:gd name="connsiteX76" fmla="*/ 215865 w 608393"/>
              <a:gd name="connsiteY76" fmla="*/ 138661 h 607639"/>
              <a:gd name="connsiteX77" fmla="*/ 202584 w 608393"/>
              <a:gd name="connsiteY77" fmla="*/ 151920 h 607639"/>
              <a:gd name="connsiteX78" fmla="*/ 202584 w 608393"/>
              <a:gd name="connsiteY78" fmla="*/ 164245 h 607639"/>
              <a:gd name="connsiteX79" fmla="*/ 215865 w 608393"/>
              <a:gd name="connsiteY79" fmla="*/ 177411 h 607639"/>
              <a:gd name="connsiteX80" fmla="*/ 253835 w 608393"/>
              <a:gd name="connsiteY80" fmla="*/ 177411 h 607639"/>
              <a:gd name="connsiteX81" fmla="*/ 266086 w 608393"/>
              <a:gd name="connsiteY81" fmla="*/ 164245 h 607639"/>
              <a:gd name="connsiteX82" fmla="*/ 266086 w 608393"/>
              <a:gd name="connsiteY82" fmla="*/ 151920 h 607639"/>
              <a:gd name="connsiteX83" fmla="*/ 253835 w 608393"/>
              <a:gd name="connsiteY83" fmla="*/ 138661 h 607639"/>
              <a:gd name="connsiteX84" fmla="*/ 304243 w 608393"/>
              <a:gd name="connsiteY84" fmla="*/ 24931 h 607639"/>
              <a:gd name="connsiteX85" fmla="*/ 161996 w 608393"/>
              <a:gd name="connsiteY85" fmla="*/ 123627 h 607639"/>
              <a:gd name="connsiteX86" fmla="*/ 182197 w 608393"/>
              <a:gd name="connsiteY86" fmla="*/ 133805 h 607639"/>
              <a:gd name="connsiteX87" fmla="*/ 215678 w 608393"/>
              <a:gd name="connsiteY87" fmla="*/ 113823 h 607639"/>
              <a:gd name="connsiteX88" fmla="*/ 253741 w 608393"/>
              <a:gd name="connsiteY88" fmla="*/ 113823 h 607639"/>
              <a:gd name="connsiteX89" fmla="*/ 288905 w 608393"/>
              <a:gd name="connsiteY89" fmla="*/ 139408 h 607639"/>
              <a:gd name="connsiteX90" fmla="*/ 319487 w 608393"/>
              <a:gd name="connsiteY90" fmla="*/ 139408 h 607639"/>
              <a:gd name="connsiteX91" fmla="*/ 354651 w 608393"/>
              <a:gd name="connsiteY91" fmla="*/ 113823 h 607639"/>
              <a:gd name="connsiteX92" fmla="*/ 392620 w 608393"/>
              <a:gd name="connsiteY92" fmla="*/ 113823 h 607639"/>
              <a:gd name="connsiteX93" fmla="*/ 426195 w 608393"/>
              <a:gd name="connsiteY93" fmla="*/ 133805 h 607639"/>
              <a:gd name="connsiteX94" fmla="*/ 446395 w 608393"/>
              <a:gd name="connsiteY94" fmla="*/ 123627 h 607639"/>
              <a:gd name="connsiteX95" fmla="*/ 304243 w 608393"/>
              <a:gd name="connsiteY95" fmla="*/ 24931 h 607639"/>
              <a:gd name="connsiteX96" fmla="*/ 304243 w 608393"/>
              <a:gd name="connsiteY96" fmla="*/ 0 h 607639"/>
              <a:gd name="connsiteX97" fmla="*/ 429561 w 608393"/>
              <a:gd name="connsiteY97" fmla="*/ 52009 h 607639"/>
              <a:gd name="connsiteX98" fmla="*/ 481185 w 608393"/>
              <a:gd name="connsiteY98" fmla="*/ 177504 h 607639"/>
              <a:gd name="connsiteX99" fmla="*/ 304243 w 608393"/>
              <a:gd name="connsiteY99" fmla="*/ 354168 h 607639"/>
              <a:gd name="connsiteX100" fmla="*/ 127300 w 608393"/>
              <a:gd name="connsiteY100" fmla="*/ 177504 h 607639"/>
              <a:gd name="connsiteX101" fmla="*/ 178924 w 608393"/>
              <a:gd name="connsiteY101" fmla="*/ 52009 h 607639"/>
              <a:gd name="connsiteX102" fmla="*/ 304243 w 608393"/>
              <a:gd name="connsiteY102" fmla="*/ 0 h 607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608393" h="607639">
                <a:moveTo>
                  <a:pt x="159556" y="383695"/>
                </a:moveTo>
                <a:lnTo>
                  <a:pt x="24878" y="450935"/>
                </a:lnTo>
                <a:lnTo>
                  <a:pt x="24878" y="582705"/>
                </a:lnTo>
                <a:lnTo>
                  <a:pt x="583607" y="582705"/>
                </a:lnTo>
                <a:lnTo>
                  <a:pt x="583607" y="450935"/>
                </a:lnTo>
                <a:lnTo>
                  <a:pt x="448929" y="383695"/>
                </a:lnTo>
                <a:lnTo>
                  <a:pt x="352970" y="550112"/>
                </a:lnTo>
                <a:cubicBezTo>
                  <a:pt x="350351" y="554688"/>
                  <a:pt x="345020" y="557023"/>
                  <a:pt x="339783" y="556089"/>
                </a:cubicBezTo>
                <a:cubicBezTo>
                  <a:pt x="334545" y="555062"/>
                  <a:pt x="330524" y="550859"/>
                  <a:pt x="329776" y="545630"/>
                </a:cubicBezTo>
                <a:lnTo>
                  <a:pt x="317430" y="457285"/>
                </a:lnTo>
                <a:cubicBezTo>
                  <a:pt x="317243" y="455417"/>
                  <a:pt x="317336" y="453549"/>
                  <a:pt x="317991" y="451682"/>
                </a:cubicBezTo>
                <a:lnTo>
                  <a:pt x="327905" y="420957"/>
                </a:lnTo>
                <a:lnTo>
                  <a:pt x="304149" y="397143"/>
                </a:lnTo>
                <a:lnTo>
                  <a:pt x="280300" y="420957"/>
                </a:lnTo>
                <a:lnTo>
                  <a:pt x="290307" y="451682"/>
                </a:lnTo>
                <a:cubicBezTo>
                  <a:pt x="290868" y="453456"/>
                  <a:pt x="291055" y="455417"/>
                  <a:pt x="290775" y="457285"/>
                </a:cubicBezTo>
                <a:lnTo>
                  <a:pt x="278429" y="545630"/>
                </a:lnTo>
                <a:cubicBezTo>
                  <a:pt x="277681" y="550859"/>
                  <a:pt x="273659" y="555062"/>
                  <a:pt x="268422" y="556089"/>
                </a:cubicBezTo>
                <a:cubicBezTo>
                  <a:pt x="263184" y="557023"/>
                  <a:pt x="257947" y="554688"/>
                  <a:pt x="255235" y="550112"/>
                </a:cubicBezTo>
                <a:close/>
                <a:moveTo>
                  <a:pt x="168114" y="355457"/>
                </a:moveTo>
                <a:cubicBezTo>
                  <a:pt x="171060" y="356356"/>
                  <a:pt x="173679" y="358341"/>
                  <a:pt x="175269" y="361189"/>
                </a:cubicBezTo>
                <a:lnTo>
                  <a:pt x="258882" y="506220"/>
                </a:lnTo>
                <a:lnTo>
                  <a:pt x="265803" y="456818"/>
                </a:lnTo>
                <a:lnTo>
                  <a:pt x="254393" y="421611"/>
                </a:lnTo>
                <a:cubicBezTo>
                  <a:pt x="252897" y="417128"/>
                  <a:pt x="254112" y="412272"/>
                  <a:pt x="257386" y="408910"/>
                </a:cubicBezTo>
                <a:lnTo>
                  <a:pt x="295358" y="370901"/>
                </a:lnTo>
                <a:cubicBezTo>
                  <a:pt x="300221" y="366045"/>
                  <a:pt x="308077" y="366045"/>
                  <a:pt x="312941" y="370901"/>
                </a:cubicBezTo>
                <a:lnTo>
                  <a:pt x="351006" y="408910"/>
                </a:lnTo>
                <a:cubicBezTo>
                  <a:pt x="354373" y="412272"/>
                  <a:pt x="355495" y="417128"/>
                  <a:pt x="353999" y="421611"/>
                </a:cubicBezTo>
                <a:lnTo>
                  <a:pt x="342495" y="456818"/>
                </a:lnTo>
                <a:lnTo>
                  <a:pt x="349510" y="506220"/>
                </a:lnTo>
                <a:lnTo>
                  <a:pt x="433029" y="361189"/>
                </a:lnTo>
                <a:cubicBezTo>
                  <a:pt x="436302" y="355492"/>
                  <a:pt x="443504" y="353344"/>
                  <a:pt x="449396" y="356239"/>
                </a:cubicBezTo>
                <a:lnTo>
                  <a:pt x="601564" y="432164"/>
                </a:lnTo>
                <a:cubicBezTo>
                  <a:pt x="605773" y="434311"/>
                  <a:pt x="608392" y="438607"/>
                  <a:pt x="608392" y="443277"/>
                </a:cubicBezTo>
                <a:lnTo>
                  <a:pt x="608392" y="595125"/>
                </a:lnTo>
                <a:cubicBezTo>
                  <a:pt x="608485" y="602036"/>
                  <a:pt x="602874" y="607639"/>
                  <a:pt x="596046" y="607639"/>
                </a:cubicBezTo>
                <a:lnTo>
                  <a:pt x="12439" y="607639"/>
                </a:lnTo>
                <a:cubicBezTo>
                  <a:pt x="5611" y="607639"/>
                  <a:pt x="0" y="602036"/>
                  <a:pt x="0" y="595125"/>
                </a:cubicBezTo>
                <a:lnTo>
                  <a:pt x="0" y="443277"/>
                </a:lnTo>
                <a:cubicBezTo>
                  <a:pt x="0" y="438514"/>
                  <a:pt x="2618" y="434125"/>
                  <a:pt x="6827" y="432164"/>
                </a:cubicBezTo>
                <a:lnTo>
                  <a:pt x="158995" y="356239"/>
                </a:lnTo>
                <a:cubicBezTo>
                  <a:pt x="161895" y="354745"/>
                  <a:pt x="165168" y="354558"/>
                  <a:pt x="168114" y="355457"/>
                </a:cubicBezTo>
                <a:close/>
                <a:moveTo>
                  <a:pt x="229593" y="241086"/>
                </a:moveTo>
                <a:cubicBezTo>
                  <a:pt x="232772" y="241436"/>
                  <a:pt x="235835" y="243023"/>
                  <a:pt x="238032" y="245776"/>
                </a:cubicBezTo>
                <a:cubicBezTo>
                  <a:pt x="254956" y="266964"/>
                  <a:pt x="279173" y="279005"/>
                  <a:pt x="304324" y="279005"/>
                </a:cubicBezTo>
                <a:cubicBezTo>
                  <a:pt x="329570" y="279005"/>
                  <a:pt x="353693" y="266964"/>
                  <a:pt x="370711" y="245776"/>
                </a:cubicBezTo>
                <a:cubicBezTo>
                  <a:pt x="375012" y="240456"/>
                  <a:pt x="382773" y="239522"/>
                  <a:pt x="388289" y="243816"/>
                </a:cubicBezTo>
                <a:cubicBezTo>
                  <a:pt x="393619" y="248109"/>
                  <a:pt x="394460" y="255857"/>
                  <a:pt x="390253" y="261364"/>
                </a:cubicBezTo>
                <a:cubicBezTo>
                  <a:pt x="368280" y="288338"/>
                  <a:pt x="337050" y="303926"/>
                  <a:pt x="304231" y="303926"/>
                </a:cubicBezTo>
                <a:cubicBezTo>
                  <a:pt x="271412" y="303926"/>
                  <a:pt x="240182" y="288338"/>
                  <a:pt x="218490" y="261364"/>
                </a:cubicBezTo>
                <a:cubicBezTo>
                  <a:pt x="214095" y="255950"/>
                  <a:pt x="214937" y="248109"/>
                  <a:pt x="220453" y="243816"/>
                </a:cubicBezTo>
                <a:cubicBezTo>
                  <a:pt x="223118" y="241623"/>
                  <a:pt x="226414" y="240736"/>
                  <a:pt x="229593" y="241086"/>
                </a:cubicBezTo>
                <a:close/>
                <a:moveTo>
                  <a:pt x="155076" y="147998"/>
                </a:moveTo>
                <a:cubicBezTo>
                  <a:pt x="153205" y="157615"/>
                  <a:pt x="152270" y="167420"/>
                  <a:pt x="152270" y="177504"/>
                </a:cubicBezTo>
                <a:cubicBezTo>
                  <a:pt x="152270" y="261167"/>
                  <a:pt x="220448" y="329331"/>
                  <a:pt x="304243" y="329331"/>
                </a:cubicBezTo>
                <a:cubicBezTo>
                  <a:pt x="388038" y="329331"/>
                  <a:pt x="456215" y="261167"/>
                  <a:pt x="456215" y="177504"/>
                </a:cubicBezTo>
                <a:cubicBezTo>
                  <a:pt x="456215" y="167420"/>
                  <a:pt x="455280" y="157615"/>
                  <a:pt x="453409" y="147998"/>
                </a:cubicBezTo>
                <a:lnTo>
                  <a:pt x="430777" y="159483"/>
                </a:lnTo>
                <a:lnTo>
                  <a:pt x="430777" y="164245"/>
                </a:lnTo>
                <a:cubicBezTo>
                  <a:pt x="430777" y="185254"/>
                  <a:pt x="413756" y="202342"/>
                  <a:pt x="392620" y="202342"/>
                </a:cubicBezTo>
                <a:lnTo>
                  <a:pt x="354651" y="202342"/>
                </a:lnTo>
                <a:cubicBezTo>
                  <a:pt x="334170" y="202342"/>
                  <a:pt x="317429" y="185254"/>
                  <a:pt x="317429" y="164338"/>
                </a:cubicBezTo>
                <a:lnTo>
                  <a:pt x="291056" y="164338"/>
                </a:lnTo>
                <a:cubicBezTo>
                  <a:pt x="291056" y="185254"/>
                  <a:pt x="274316" y="202342"/>
                  <a:pt x="253835" y="202342"/>
                </a:cubicBezTo>
                <a:lnTo>
                  <a:pt x="215865" y="202342"/>
                </a:lnTo>
                <a:cubicBezTo>
                  <a:pt x="194729" y="202342"/>
                  <a:pt x="177708" y="185254"/>
                  <a:pt x="177708" y="164245"/>
                </a:cubicBezTo>
                <a:lnTo>
                  <a:pt x="177708" y="159483"/>
                </a:lnTo>
                <a:close/>
                <a:moveTo>
                  <a:pt x="354651" y="138661"/>
                </a:moveTo>
                <a:cubicBezTo>
                  <a:pt x="348011" y="138661"/>
                  <a:pt x="342399" y="144823"/>
                  <a:pt x="342399" y="151920"/>
                </a:cubicBezTo>
                <a:lnTo>
                  <a:pt x="342399" y="164245"/>
                </a:lnTo>
                <a:cubicBezTo>
                  <a:pt x="342399" y="171435"/>
                  <a:pt x="348011" y="177411"/>
                  <a:pt x="354651" y="177411"/>
                </a:cubicBezTo>
                <a:lnTo>
                  <a:pt x="392620" y="177411"/>
                </a:lnTo>
                <a:cubicBezTo>
                  <a:pt x="400102" y="177411"/>
                  <a:pt x="405901" y="171528"/>
                  <a:pt x="405901" y="164245"/>
                </a:cubicBezTo>
                <a:lnTo>
                  <a:pt x="405901" y="151920"/>
                </a:lnTo>
                <a:cubicBezTo>
                  <a:pt x="405901" y="144543"/>
                  <a:pt x="400009" y="138847"/>
                  <a:pt x="392620" y="138661"/>
                </a:cubicBezTo>
                <a:close/>
                <a:moveTo>
                  <a:pt x="215865" y="138661"/>
                </a:moveTo>
                <a:cubicBezTo>
                  <a:pt x="208383" y="138661"/>
                  <a:pt x="202584" y="144543"/>
                  <a:pt x="202584" y="151920"/>
                </a:cubicBezTo>
                <a:lnTo>
                  <a:pt x="202584" y="164245"/>
                </a:lnTo>
                <a:cubicBezTo>
                  <a:pt x="202584" y="171715"/>
                  <a:pt x="208476" y="177411"/>
                  <a:pt x="215865" y="177411"/>
                </a:cubicBezTo>
                <a:lnTo>
                  <a:pt x="253835" y="177411"/>
                </a:lnTo>
                <a:cubicBezTo>
                  <a:pt x="260475" y="177411"/>
                  <a:pt x="266086" y="171341"/>
                  <a:pt x="266086" y="164245"/>
                </a:cubicBezTo>
                <a:lnTo>
                  <a:pt x="266086" y="151920"/>
                </a:lnTo>
                <a:cubicBezTo>
                  <a:pt x="266086" y="144823"/>
                  <a:pt x="260475" y="138847"/>
                  <a:pt x="253835" y="138661"/>
                </a:cubicBezTo>
                <a:close/>
                <a:moveTo>
                  <a:pt x="304243" y="24931"/>
                </a:moveTo>
                <a:cubicBezTo>
                  <a:pt x="239245" y="24931"/>
                  <a:pt x="183787" y="66015"/>
                  <a:pt x="161996" y="123627"/>
                </a:cubicBezTo>
                <a:lnTo>
                  <a:pt x="182197" y="133805"/>
                </a:lnTo>
                <a:cubicBezTo>
                  <a:pt x="188556" y="121853"/>
                  <a:pt x="201275" y="113823"/>
                  <a:pt x="215678" y="113823"/>
                </a:cubicBezTo>
                <a:lnTo>
                  <a:pt x="253741" y="113823"/>
                </a:lnTo>
                <a:cubicBezTo>
                  <a:pt x="270107" y="113823"/>
                  <a:pt x="283949" y="124468"/>
                  <a:pt x="288905" y="139408"/>
                </a:cubicBezTo>
                <a:lnTo>
                  <a:pt x="319487" y="139408"/>
                </a:lnTo>
                <a:cubicBezTo>
                  <a:pt x="324537" y="124468"/>
                  <a:pt x="338378" y="113823"/>
                  <a:pt x="354651" y="113823"/>
                </a:cubicBezTo>
                <a:lnTo>
                  <a:pt x="392620" y="113823"/>
                </a:lnTo>
                <a:cubicBezTo>
                  <a:pt x="407116" y="113823"/>
                  <a:pt x="419742" y="121853"/>
                  <a:pt x="426195" y="133805"/>
                </a:cubicBezTo>
                <a:lnTo>
                  <a:pt x="446395" y="123627"/>
                </a:lnTo>
                <a:cubicBezTo>
                  <a:pt x="424698" y="66015"/>
                  <a:pt x="369240" y="24931"/>
                  <a:pt x="304243" y="24931"/>
                </a:cubicBezTo>
                <a:close/>
                <a:moveTo>
                  <a:pt x="304243" y="0"/>
                </a:moveTo>
                <a:cubicBezTo>
                  <a:pt x="351658" y="0"/>
                  <a:pt x="396174" y="18581"/>
                  <a:pt x="429561" y="52009"/>
                </a:cubicBezTo>
                <a:cubicBezTo>
                  <a:pt x="462855" y="85531"/>
                  <a:pt x="481185" y="130070"/>
                  <a:pt x="481185" y="177504"/>
                </a:cubicBezTo>
                <a:cubicBezTo>
                  <a:pt x="481185" y="274987"/>
                  <a:pt x="401879" y="354168"/>
                  <a:pt x="304243" y="354168"/>
                </a:cubicBezTo>
                <a:cubicBezTo>
                  <a:pt x="206606" y="354168"/>
                  <a:pt x="127300" y="274893"/>
                  <a:pt x="127300" y="177504"/>
                </a:cubicBezTo>
                <a:cubicBezTo>
                  <a:pt x="127300" y="130070"/>
                  <a:pt x="145630" y="85531"/>
                  <a:pt x="178924" y="52009"/>
                </a:cubicBezTo>
                <a:cubicBezTo>
                  <a:pt x="212311" y="18581"/>
                  <a:pt x="256827" y="0"/>
                  <a:pt x="304243" y="0"/>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200"/>
            <a:endParaRPr lang="zh-CN" altLang="en-US" sz="2400">
              <a:solidFill>
                <a:srgbClr val="000000"/>
              </a:solidFill>
              <a:cs typeface="+mn-ea"/>
              <a:sym typeface="+mn-lt"/>
            </a:endParaRPr>
          </a:p>
        </p:txBody>
      </p:sp>
      <p:sp>
        <p:nvSpPr>
          <p:cNvPr id="65" name="KSO_Shape"/>
          <p:cNvSpPr>
            <a:spLocks noChangeAspect="1" noChangeArrowheads="1"/>
          </p:cNvSpPr>
          <p:nvPr>
            <p:custDataLst>
              <p:tags r:id="rId23"/>
            </p:custDataLst>
          </p:nvPr>
        </p:nvSpPr>
        <p:spPr bwMode="auto">
          <a:xfrm>
            <a:off x="7024134" y="3031800"/>
            <a:ext cx="352243" cy="475249"/>
          </a:xfrm>
          <a:custGeom>
            <a:avLst/>
            <a:gdLst>
              <a:gd name="T0" fmla="*/ 79208 w 1125538"/>
              <a:gd name="T1" fmla="*/ 103128 h 1516063"/>
              <a:gd name="T2" fmla="*/ 79917 w 1125538"/>
              <a:gd name="T3" fmla="*/ 103779 h 1516063"/>
              <a:gd name="T4" fmla="*/ 79869 w 1125538"/>
              <a:gd name="T5" fmla="*/ 107424 h 1516063"/>
              <a:gd name="T6" fmla="*/ 79063 w 1125538"/>
              <a:gd name="T7" fmla="*/ 108010 h 1516063"/>
              <a:gd name="T8" fmla="*/ 1063 w 1125538"/>
              <a:gd name="T9" fmla="*/ 108042 h 1516063"/>
              <a:gd name="T10" fmla="*/ 193 w 1125538"/>
              <a:gd name="T11" fmla="*/ 107521 h 1516063"/>
              <a:gd name="T12" fmla="*/ 32 w 1125538"/>
              <a:gd name="T13" fmla="*/ 103876 h 1516063"/>
              <a:gd name="T14" fmla="*/ 660 w 1125538"/>
              <a:gd name="T15" fmla="*/ 103177 h 1516063"/>
              <a:gd name="T16" fmla="*/ 14399 w 1125538"/>
              <a:gd name="T17" fmla="*/ 76642 h 1516063"/>
              <a:gd name="T18" fmla="*/ 15521 w 1125538"/>
              <a:gd name="T19" fmla="*/ 77063 h 1516063"/>
              <a:gd name="T20" fmla="*/ 15906 w 1125538"/>
              <a:gd name="T21" fmla="*/ 98210 h 1516063"/>
              <a:gd name="T22" fmla="*/ 15409 w 1125538"/>
              <a:gd name="T23" fmla="*/ 99036 h 1516063"/>
              <a:gd name="T24" fmla="*/ 14222 w 1125538"/>
              <a:gd name="T25" fmla="*/ 99376 h 1516063"/>
              <a:gd name="T26" fmla="*/ 609 w 1125538"/>
              <a:gd name="T27" fmla="*/ 99117 h 1516063"/>
              <a:gd name="T28" fmla="*/ 16 w 1125538"/>
              <a:gd name="T29" fmla="*/ 98323 h 1516063"/>
              <a:gd name="T30" fmla="*/ 305 w 1125538"/>
              <a:gd name="T31" fmla="*/ 77144 h 1516063"/>
              <a:gd name="T32" fmla="*/ 1347 w 1125538"/>
              <a:gd name="T33" fmla="*/ 76658 h 1516063"/>
              <a:gd name="T34" fmla="*/ 35143 w 1125538"/>
              <a:gd name="T35" fmla="*/ 64596 h 1516063"/>
              <a:gd name="T36" fmla="*/ 36130 w 1125538"/>
              <a:gd name="T37" fmla="*/ 65467 h 1516063"/>
              <a:gd name="T38" fmla="*/ 36292 w 1125538"/>
              <a:gd name="T39" fmla="*/ 97940 h 1516063"/>
              <a:gd name="T40" fmla="*/ 35596 w 1125538"/>
              <a:gd name="T41" fmla="*/ 99069 h 1516063"/>
              <a:gd name="T42" fmla="*/ 21827 w 1125538"/>
              <a:gd name="T43" fmla="*/ 99360 h 1516063"/>
              <a:gd name="T44" fmla="*/ 20694 w 1125538"/>
              <a:gd name="T45" fmla="*/ 98714 h 1516063"/>
              <a:gd name="T46" fmla="*/ 20306 w 1125538"/>
              <a:gd name="T47" fmla="*/ 66322 h 1516063"/>
              <a:gd name="T48" fmla="*/ 20791 w 1125538"/>
              <a:gd name="T49" fmla="*/ 65047 h 1516063"/>
              <a:gd name="T50" fmla="*/ 43636 w 1125538"/>
              <a:gd name="T51" fmla="*/ 53762 h 1516063"/>
              <a:gd name="T52" fmla="*/ 57389 w 1125538"/>
              <a:gd name="T53" fmla="*/ 54086 h 1516063"/>
              <a:gd name="T54" fmla="*/ 57871 w 1125538"/>
              <a:gd name="T55" fmla="*/ 55396 h 1516063"/>
              <a:gd name="T56" fmla="*/ 57485 w 1125538"/>
              <a:gd name="T57" fmla="*/ 98955 h 1516063"/>
              <a:gd name="T58" fmla="*/ 56200 w 1125538"/>
              <a:gd name="T59" fmla="*/ 99376 h 1516063"/>
              <a:gd name="T60" fmla="*/ 42463 w 1125538"/>
              <a:gd name="T61" fmla="*/ 99053 h 1516063"/>
              <a:gd name="T62" fmla="*/ 41965 w 1125538"/>
              <a:gd name="T63" fmla="*/ 97743 h 1516063"/>
              <a:gd name="T64" fmla="*/ 42351 w 1125538"/>
              <a:gd name="T65" fmla="*/ 54183 h 1516063"/>
              <a:gd name="T66" fmla="*/ 43636 w 1125538"/>
              <a:gd name="T67" fmla="*/ 53762 h 1516063"/>
              <a:gd name="T68" fmla="*/ 79387 w 1125538"/>
              <a:gd name="T69" fmla="*/ 26679 h 1516063"/>
              <a:gd name="T70" fmla="*/ 79981 w 1125538"/>
              <a:gd name="T71" fmla="*/ 28200 h 1516063"/>
              <a:gd name="T72" fmla="*/ 79709 w 1125538"/>
              <a:gd name="T73" fmla="*/ 98648 h 1516063"/>
              <a:gd name="T74" fmla="*/ 78664 w 1125538"/>
              <a:gd name="T75" fmla="*/ 99149 h 1516063"/>
              <a:gd name="T76" fmla="*/ 64686 w 1125538"/>
              <a:gd name="T77" fmla="*/ 98988 h 1516063"/>
              <a:gd name="T78" fmla="*/ 64091 w 1125538"/>
              <a:gd name="T79" fmla="*/ 97451 h 1516063"/>
              <a:gd name="T80" fmla="*/ 64349 w 1125538"/>
              <a:gd name="T81" fmla="*/ 26987 h 1516063"/>
              <a:gd name="T82" fmla="*/ 65409 w 1125538"/>
              <a:gd name="T83" fmla="*/ 26501 h 1516063"/>
              <a:gd name="T84" fmla="*/ 61955 w 1125538"/>
              <a:gd name="T85" fmla="*/ 17830 h 1516063"/>
              <a:gd name="T86" fmla="*/ 59277 w 1125538"/>
              <a:gd name="T87" fmla="*/ 26316 h 1516063"/>
              <a:gd name="T88" fmla="*/ 55793 w 1125538"/>
              <a:gd name="T89" fmla="*/ 33591 h 1516063"/>
              <a:gd name="T90" fmla="*/ 51632 w 1125538"/>
              <a:gd name="T91" fmla="*/ 39717 h 1516063"/>
              <a:gd name="T92" fmla="*/ 46938 w 1125538"/>
              <a:gd name="T93" fmla="*/ 44841 h 1516063"/>
              <a:gd name="T94" fmla="*/ 41873 w 1125538"/>
              <a:gd name="T95" fmla="*/ 49012 h 1516063"/>
              <a:gd name="T96" fmla="*/ 36550 w 1125538"/>
              <a:gd name="T97" fmla="*/ 52325 h 1516063"/>
              <a:gd name="T98" fmla="*/ 29776 w 1125538"/>
              <a:gd name="T99" fmla="*/ 55429 h 1516063"/>
              <a:gd name="T100" fmla="*/ 19275 w 1125538"/>
              <a:gd name="T101" fmla="*/ 58420 h 1516063"/>
              <a:gd name="T102" fmla="*/ 10193 w 1125538"/>
              <a:gd name="T103" fmla="*/ 59600 h 1516063"/>
              <a:gd name="T104" fmla="*/ 2096 w 1125538"/>
              <a:gd name="T105" fmla="*/ 59664 h 1516063"/>
              <a:gd name="T106" fmla="*/ 6951 w 1125538"/>
              <a:gd name="T107" fmla="*/ 58727 h 1516063"/>
              <a:gd name="T108" fmla="*/ 14500 w 1125538"/>
              <a:gd name="T109" fmla="*/ 57110 h 1516063"/>
              <a:gd name="T110" fmla="*/ 21291 w 1125538"/>
              <a:gd name="T111" fmla="*/ 54960 h 1516063"/>
              <a:gd name="T112" fmla="*/ 28759 w 1125538"/>
              <a:gd name="T113" fmla="*/ 51679 h 1516063"/>
              <a:gd name="T114" fmla="*/ 38566 w 1125538"/>
              <a:gd name="T115" fmla="*/ 45342 h 1516063"/>
              <a:gd name="T116" fmla="*/ 46035 w 1125538"/>
              <a:gd name="T117" fmla="*/ 38165 h 1516063"/>
              <a:gd name="T118" fmla="*/ 51454 w 1125538"/>
              <a:gd name="T119" fmla="*/ 30778 h 1516063"/>
              <a:gd name="T120" fmla="*/ 55164 w 1125538"/>
              <a:gd name="T121" fmla="*/ 23762 h 1516063"/>
              <a:gd name="T122" fmla="*/ 57858 w 1125538"/>
              <a:gd name="T123" fmla="*/ 16359 h 1516063"/>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125538" h="1516063">
                <a:moveTo>
                  <a:pt x="19039" y="1444625"/>
                </a:moveTo>
                <a:lnTo>
                  <a:pt x="21305" y="1444625"/>
                </a:lnTo>
                <a:lnTo>
                  <a:pt x="1104460" y="1444625"/>
                </a:lnTo>
                <a:lnTo>
                  <a:pt x="1106726" y="1444625"/>
                </a:lnTo>
                <a:lnTo>
                  <a:pt x="1108766" y="1444853"/>
                </a:lnTo>
                <a:lnTo>
                  <a:pt x="1110806" y="1445310"/>
                </a:lnTo>
                <a:lnTo>
                  <a:pt x="1112619" y="1445766"/>
                </a:lnTo>
                <a:lnTo>
                  <a:pt x="1114659" y="1446451"/>
                </a:lnTo>
                <a:lnTo>
                  <a:pt x="1116472" y="1447136"/>
                </a:lnTo>
                <a:lnTo>
                  <a:pt x="1118059" y="1448277"/>
                </a:lnTo>
                <a:lnTo>
                  <a:pt x="1119419" y="1449190"/>
                </a:lnTo>
                <a:lnTo>
                  <a:pt x="1120779" y="1450331"/>
                </a:lnTo>
                <a:lnTo>
                  <a:pt x="1122138" y="1451472"/>
                </a:lnTo>
                <a:lnTo>
                  <a:pt x="1123272" y="1452614"/>
                </a:lnTo>
                <a:lnTo>
                  <a:pt x="1123952" y="1453983"/>
                </a:lnTo>
                <a:lnTo>
                  <a:pt x="1124632" y="1455581"/>
                </a:lnTo>
                <a:lnTo>
                  <a:pt x="1125312" y="1456950"/>
                </a:lnTo>
                <a:lnTo>
                  <a:pt x="1125538" y="1458319"/>
                </a:lnTo>
                <a:lnTo>
                  <a:pt x="1125538" y="1459917"/>
                </a:lnTo>
                <a:lnTo>
                  <a:pt x="1125538" y="1500771"/>
                </a:lnTo>
                <a:lnTo>
                  <a:pt x="1125538" y="1502369"/>
                </a:lnTo>
                <a:lnTo>
                  <a:pt x="1125312" y="1503967"/>
                </a:lnTo>
                <a:lnTo>
                  <a:pt x="1124632" y="1505336"/>
                </a:lnTo>
                <a:lnTo>
                  <a:pt x="1123952" y="1506706"/>
                </a:lnTo>
                <a:lnTo>
                  <a:pt x="1123272" y="1508075"/>
                </a:lnTo>
                <a:lnTo>
                  <a:pt x="1122138" y="1509444"/>
                </a:lnTo>
                <a:lnTo>
                  <a:pt x="1120779" y="1510586"/>
                </a:lnTo>
                <a:lnTo>
                  <a:pt x="1119419" y="1511499"/>
                </a:lnTo>
                <a:lnTo>
                  <a:pt x="1118059" y="1512640"/>
                </a:lnTo>
                <a:lnTo>
                  <a:pt x="1116472" y="1513324"/>
                </a:lnTo>
                <a:lnTo>
                  <a:pt x="1114659" y="1514237"/>
                </a:lnTo>
                <a:lnTo>
                  <a:pt x="1112619" y="1514922"/>
                </a:lnTo>
                <a:lnTo>
                  <a:pt x="1110806" y="1515379"/>
                </a:lnTo>
                <a:lnTo>
                  <a:pt x="1108766" y="1515835"/>
                </a:lnTo>
                <a:lnTo>
                  <a:pt x="1106726" y="1516063"/>
                </a:lnTo>
                <a:lnTo>
                  <a:pt x="1104460" y="1516063"/>
                </a:lnTo>
                <a:lnTo>
                  <a:pt x="21305" y="1516063"/>
                </a:lnTo>
                <a:lnTo>
                  <a:pt x="19039" y="1516063"/>
                </a:lnTo>
                <a:lnTo>
                  <a:pt x="16772" y="1515835"/>
                </a:lnTo>
                <a:lnTo>
                  <a:pt x="14959" y="1515379"/>
                </a:lnTo>
                <a:lnTo>
                  <a:pt x="12919" y="1514922"/>
                </a:lnTo>
                <a:lnTo>
                  <a:pt x="11333" y="1514237"/>
                </a:lnTo>
                <a:lnTo>
                  <a:pt x="9292" y="1513324"/>
                </a:lnTo>
                <a:lnTo>
                  <a:pt x="7706" y="1512640"/>
                </a:lnTo>
                <a:lnTo>
                  <a:pt x="6346" y="1511499"/>
                </a:lnTo>
                <a:lnTo>
                  <a:pt x="4986" y="1510586"/>
                </a:lnTo>
                <a:lnTo>
                  <a:pt x="3853" y="1509444"/>
                </a:lnTo>
                <a:lnTo>
                  <a:pt x="2720" y="1508075"/>
                </a:lnTo>
                <a:lnTo>
                  <a:pt x="1586" y="1506706"/>
                </a:lnTo>
                <a:lnTo>
                  <a:pt x="906" y="1505336"/>
                </a:lnTo>
                <a:lnTo>
                  <a:pt x="453" y="1503967"/>
                </a:lnTo>
                <a:lnTo>
                  <a:pt x="226" y="1502369"/>
                </a:lnTo>
                <a:lnTo>
                  <a:pt x="0" y="1500771"/>
                </a:lnTo>
                <a:lnTo>
                  <a:pt x="0" y="1459917"/>
                </a:lnTo>
                <a:lnTo>
                  <a:pt x="226" y="1458319"/>
                </a:lnTo>
                <a:lnTo>
                  <a:pt x="453" y="1456950"/>
                </a:lnTo>
                <a:lnTo>
                  <a:pt x="906" y="1455581"/>
                </a:lnTo>
                <a:lnTo>
                  <a:pt x="1586" y="1453983"/>
                </a:lnTo>
                <a:lnTo>
                  <a:pt x="2720" y="1452614"/>
                </a:lnTo>
                <a:lnTo>
                  <a:pt x="3853" y="1451472"/>
                </a:lnTo>
                <a:lnTo>
                  <a:pt x="4986" y="1450331"/>
                </a:lnTo>
                <a:lnTo>
                  <a:pt x="6346" y="1449190"/>
                </a:lnTo>
                <a:lnTo>
                  <a:pt x="7706" y="1448277"/>
                </a:lnTo>
                <a:lnTo>
                  <a:pt x="9292" y="1447136"/>
                </a:lnTo>
                <a:lnTo>
                  <a:pt x="11333" y="1446451"/>
                </a:lnTo>
                <a:lnTo>
                  <a:pt x="12919" y="1445766"/>
                </a:lnTo>
                <a:lnTo>
                  <a:pt x="14959" y="1445310"/>
                </a:lnTo>
                <a:lnTo>
                  <a:pt x="16772" y="1444853"/>
                </a:lnTo>
                <a:lnTo>
                  <a:pt x="19039" y="1444625"/>
                </a:lnTo>
                <a:close/>
                <a:moveTo>
                  <a:pt x="23693" y="1074737"/>
                </a:moveTo>
                <a:lnTo>
                  <a:pt x="200146" y="1074737"/>
                </a:lnTo>
                <a:lnTo>
                  <a:pt x="202628" y="1074964"/>
                </a:lnTo>
                <a:lnTo>
                  <a:pt x="204884" y="1075191"/>
                </a:lnTo>
                <a:lnTo>
                  <a:pt x="207141" y="1075419"/>
                </a:lnTo>
                <a:lnTo>
                  <a:pt x="209397" y="1076100"/>
                </a:lnTo>
                <a:lnTo>
                  <a:pt x="211428" y="1076781"/>
                </a:lnTo>
                <a:lnTo>
                  <a:pt x="213233" y="1077690"/>
                </a:lnTo>
                <a:lnTo>
                  <a:pt x="215038" y="1078598"/>
                </a:lnTo>
                <a:lnTo>
                  <a:pt x="216843" y="1079734"/>
                </a:lnTo>
                <a:lnTo>
                  <a:pt x="218423" y="1080869"/>
                </a:lnTo>
                <a:lnTo>
                  <a:pt x="219551" y="1082005"/>
                </a:lnTo>
                <a:lnTo>
                  <a:pt x="220905" y="1083367"/>
                </a:lnTo>
                <a:lnTo>
                  <a:pt x="221807" y="1084957"/>
                </a:lnTo>
                <a:lnTo>
                  <a:pt x="222484" y="1086547"/>
                </a:lnTo>
                <a:lnTo>
                  <a:pt x="223161" y="1087910"/>
                </a:lnTo>
                <a:lnTo>
                  <a:pt x="223387" y="1089499"/>
                </a:lnTo>
                <a:lnTo>
                  <a:pt x="223838" y="1091316"/>
                </a:lnTo>
                <a:lnTo>
                  <a:pt x="223838" y="1377473"/>
                </a:lnTo>
                <a:lnTo>
                  <a:pt x="223387" y="1379063"/>
                </a:lnTo>
                <a:lnTo>
                  <a:pt x="223161" y="1380653"/>
                </a:lnTo>
                <a:lnTo>
                  <a:pt x="222484" y="1382470"/>
                </a:lnTo>
                <a:lnTo>
                  <a:pt x="221807" y="1383832"/>
                </a:lnTo>
                <a:lnTo>
                  <a:pt x="220905" y="1385195"/>
                </a:lnTo>
                <a:lnTo>
                  <a:pt x="219551" y="1386558"/>
                </a:lnTo>
                <a:lnTo>
                  <a:pt x="218423" y="1387693"/>
                </a:lnTo>
                <a:lnTo>
                  <a:pt x="216843" y="1389056"/>
                </a:lnTo>
                <a:lnTo>
                  <a:pt x="215038" y="1390191"/>
                </a:lnTo>
                <a:lnTo>
                  <a:pt x="213233" y="1391100"/>
                </a:lnTo>
                <a:lnTo>
                  <a:pt x="211428" y="1392008"/>
                </a:lnTo>
                <a:lnTo>
                  <a:pt x="209397" y="1392690"/>
                </a:lnTo>
                <a:lnTo>
                  <a:pt x="207141" y="1393144"/>
                </a:lnTo>
                <a:lnTo>
                  <a:pt x="204884" y="1393598"/>
                </a:lnTo>
                <a:lnTo>
                  <a:pt x="202628" y="1393825"/>
                </a:lnTo>
                <a:lnTo>
                  <a:pt x="200146" y="1393825"/>
                </a:lnTo>
                <a:lnTo>
                  <a:pt x="23693" y="1393825"/>
                </a:lnTo>
                <a:lnTo>
                  <a:pt x="21211" y="1393825"/>
                </a:lnTo>
                <a:lnTo>
                  <a:pt x="18954" y="1393598"/>
                </a:lnTo>
                <a:lnTo>
                  <a:pt x="16472" y="1393144"/>
                </a:lnTo>
                <a:lnTo>
                  <a:pt x="14441" y="1392690"/>
                </a:lnTo>
                <a:lnTo>
                  <a:pt x="12411" y="1392008"/>
                </a:lnTo>
                <a:lnTo>
                  <a:pt x="10605" y="1391100"/>
                </a:lnTo>
                <a:lnTo>
                  <a:pt x="8574" y="1390191"/>
                </a:lnTo>
                <a:lnTo>
                  <a:pt x="6995" y="1389056"/>
                </a:lnTo>
                <a:lnTo>
                  <a:pt x="5415" y="1387693"/>
                </a:lnTo>
                <a:lnTo>
                  <a:pt x="4287" y="1386558"/>
                </a:lnTo>
                <a:lnTo>
                  <a:pt x="3159" y="1385195"/>
                </a:lnTo>
                <a:lnTo>
                  <a:pt x="1805" y="1383832"/>
                </a:lnTo>
                <a:lnTo>
                  <a:pt x="1128" y="1382470"/>
                </a:lnTo>
                <a:lnTo>
                  <a:pt x="451" y="1380653"/>
                </a:lnTo>
                <a:lnTo>
                  <a:pt x="225" y="1379063"/>
                </a:lnTo>
                <a:lnTo>
                  <a:pt x="0" y="1377473"/>
                </a:lnTo>
                <a:lnTo>
                  <a:pt x="0" y="1091316"/>
                </a:lnTo>
                <a:lnTo>
                  <a:pt x="225" y="1089499"/>
                </a:lnTo>
                <a:lnTo>
                  <a:pt x="451" y="1087910"/>
                </a:lnTo>
                <a:lnTo>
                  <a:pt x="1128" y="1086547"/>
                </a:lnTo>
                <a:lnTo>
                  <a:pt x="1805" y="1084957"/>
                </a:lnTo>
                <a:lnTo>
                  <a:pt x="3159" y="1083367"/>
                </a:lnTo>
                <a:lnTo>
                  <a:pt x="4287" y="1082005"/>
                </a:lnTo>
                <a:lnTo>
                  <a:pt x="5415" y="1080869"/>
                </a:lnTo>
                <a:lnTo>
                  <a:pt x="6995" y="1079734"/>
                </a:lnTo>
                <a:lnTo>
                  <a:pt x="8574" y="1078598"/>
                </a:lnTo>
                <a:lnTo>
                  <a:pt x="10605" y="1077690"/>
                </a:lnTo>
                <a:lnTo>
                  <a:pt x="12411" y="1076781"/>
                </a:lnTo>
                <a:lnTo>
                  <a:pt x="14441" y="1076100"/>
                </a:lnTo>
                <a:lnTo>
                  <a:pt x="16472" y="1075419"/>
                </a:lnTo>
                <a:lnTo>
                  <a:pt x="18954" y="1075191"/>
                </a:lnTo>
                <a:lnTo>
                  <a:pt x="21211" y="1074964"/>
                </a:lnTo>
                <a:lnTo>
                  <a:pt x="23693" y="1074737"/>
                </a:lnTo>
                <a:close/>
                <a:moveTo>
                  <a:pt x="307154" y="904875"/>
                </a:moveTo>
                <a:lnTo>
                  <a:pt x="309431" y="904875"/>
                </a:lnTo>
                <a:lnTo>
                  <a:pt x="487494" y="904875"/>
                </a:lnTo>
                <a:lnTo>
                  <a:pt x="489771" y="904875"/>
                </a:lnTo>
                <a:lnTo>
                  <a:pt x="492276" y="905328"/>
                </a:lnTo>
                <a:lnTo>
                  <a:pt x="494553" y="906007"/>
                </a:lnTo>
                <a:lnTo>
                  <a:pt x="496602" y="906685"/>
                </a:lnTo>
                <a:lnTo>
                  <a:pt x="498652" y="908043"/>
                </a:lnTo>
                <a:lnTo>
                  <a:pt x="500929" y="909174"/>
                </a:lnTo>
                <a:lnTo>
                  <a:pt x="502523" y="910758"/>
                </a:lnTo>
                <a:lnTo>
                  <a:pt x="504344" y="912342"/>
                </a:lnTo>
                <a:lnTo>
                  <a:pt x="505710" y="913926"/>
                </a:lnTo>
                <a:lnTo>
                  <a:pt x="507304" y="916188"/>
                </a:lnTo>
                <a:lnTo>
                  <a:pt x="508443" y="918225"/>
                </a:lnTo>
                <a:lnTo>
                  <a:pt x="509354" y="920261"/>
                </a:lnTo>
                <a:lnTo>
                  <a:pt x="510264" y="922750"/>
                </a:lnTo>
                <a:lnTo>
                  <a:pt x="510720" y="925012"/>
                </a:lnTo>
                <a:lnTo>
                  <a:pt x="511175" y="927501"/>
                </a:lnTo>
                <a:lnTo>
                  <a:pt x="511175" y="930216"/>
                </a:lnTo>
                <a:lnTo>
                  <a:pt x="511175" y="1368484"/>
                </a:lnTo>
                <a:lnTo>
                  <a:pt x="511175" y="1370973"/>
                </a:lnTo>
                <a:lnTo>
                  <a:pt x="510720" y="1373688"/>
                </a:lnTo>
                <a:lnTo>
                  <a:pt x="510264" y="1376177"/>
                </a:lnTo>
                <a:lnTo>
                  <a:pt x="509354" y="1378439"/>
                </a:lnTo>
                <a:lnTo>
                  <a:pt x="508443" y="1380702"/>
                </a:lnTo>
                <a:lnTo>
                  <a:pt x="507304" y="1382738"/>
                </a:lnTo>
                <a:lnTo>
                  <a:pt x="505710" y="1384549"/>
                </a:lnTo>
                <a:lnTo>
                  <a:pt x="504344" y="1386359"/>
                </a:lnTo>
                <a:lnTo>
                  <a:pt x="502523" y="1388169"/>
                </a:lnTo>
                <a:lnTo>
                  <a:pt x="500929" y="1389526"/>
                </a:lnTo>
                <a:lnTo>
                  <a:pt x="498652" y="1390884"/>
                </a:lnTo>
                <a:lnTo>
                  <a:pt x="496602" y="1391789"/>
                </a:lnTo>
                <a:lnTo>
                  <a:pt x="494553" y="1392694"/>
                </a:lnTo>
                <a:lnTo>
                  <a:pt x="492276" y="1393373"/>
                </a:lnTo>
                <a:lnTo>
                  <a:pt x="489771" y="1393599"/>
                </a:lnTo>
                <a:lnTo>
                  <a:pt x="487494" y="1393825"/>
                </a:lnTo>
                <a:lnTo>
                  <a:pt x="309431" y="1393825"/>
                </a:lnTo>
                <a:lnTo>
                  <a:pt x="307154" y="1393599"/>
                </a:lnTo>
                <a:lnTo>
                  <a:pt x="304422" y="1393373"/>
                </a:lnTo>
                <a:lnTo>
                  <a:pt x="302372" y="1392694"/>
                </a:lnTo>
                <a:lnTo>
                  <a:pt x="300323" y="1391789"/>
                </a:lnTo>
                <a:lnTo>
                  <a:pt x="298274" y="1390884"/>
                </a:lnTo>
                <a:lnTo>
                  <a:pt x="295997" y="1389526"/>
                </a:lnTo>
                <a:lnTo>
                  <a:pt x="294403" y="1388169"/>
                </a:lnTo>
                <a:lnTo>
                  <a:pt x="292581" y="1386359"/>
                </a:lnTo>
                <a:lnTo>
                  <a:pt x="291215" y="1384549"/>
                </a:lnTo>
                <a:lnTo>
                  <a:pt x="289621" y="1382738"/>
                </a:lnTo>
                <a:lnTo>
                  <a:pt x="288483" y="1380702"/>
                </a:lnTo>
                <a:lnTo>
                  <a:pt x="287572" y="1378439"/>
                </a:lnTo>
                <a:lnTo>
                  <a:pt x="286661" y="1376177"/>
                </a:lnTo>
                <a:lnTo>
                  <a:pt x="286206" y="1373688"/>
                </a:lnTo>
                <a:lnTo>
                  <a:pt x="285750" y="1370973"/>
                </a:lnTo>
                <a:lnTo>
                  <a:pt x="285750" y="1368484"/>
                </a:lnTo>
                <a:lnTo>
                  <a:pt x="285750" y="930216"/>
                </a:lnTo>
                <a:lnTo>
                  <a:pt x="285750" y="927501"/>
                </a:lnTo>
                <a:lnTo>
                  <a:pt x="286206" y="925012"/>
                </a:lnTo>
                <a:lnTo>
                  <a:pt x="286661" y="922750"/>
                </a:lnTo>
                <a:lnTo>
                  <a:pt x="287572" y="920261"/>
                </a:lnTo>
                <a:lnTo>
                  <a:pt x="288483" y="918225"/>
                </a:lnTo>
                <a:lnTo>
                  <a:pt x="289621" y="916188"/>
                </a:lnTo>
                <a:lnTo>
                  <a:pt x="291215" y="913926"/>
                </a:lnTo>
                <a:lnTo>
                  <a:pt x="292581" y="912342"/>
                </a:lnTo>
                <a:lnTo>
                  <a:pt x="294403" y="910758"/>
                </a:lnTo>
                <a:lnTo>
                  <a:pt x="295997" y="909174"/>
                </a:lnTo>
                <a:lnTo>
                  <a:pt x="298274" y="908043"/>
                </a:lnTo>
                <a:lnTo>
                  <a:pt x="300323" y="906685"/>
                </a:lnTo>
                <a:lnTo>
                  <a:pt x="302372" y="906007"/>
                </a:lnTo>
                <a:lnTo>
                  <a:pt x="304422" y="905328"/>
                </a:lnTo>
                <a:lnTo>
                  <a:pt x="307154" y="904875"/>
                </a:lnTo>
                <a:close/>
                <a:moveTo>
                  <a:pt x="614065" y="754062"/>
                </a:moveTo>
                <a:lnTo>
                  <a:pt x="790874" y="754062"/>
                </a:lnTo>
                <a:lnTo>
                  <a:pt x="795848" y="754289"/>
                </a:lnTo>
                <a:lnTo>
                  <a:pt x="797883" y="754516"/>
                </a:lnTo>
                <a:lnTo>
                  <a:pt x="800144" y="754969"/>
                </a:lnTo>
                <a:lnTo>
                  <a:pt x="802179" y="755650"/>
                </a:lnTo>
                <a:lnTo>
                  <a:pt x="804214" y="756330"/>
                </a:lnTo>
                <a:lnTo>
                  <a:pt x="806023" y="757237"/>
                </a:lnTo>
                <a:lnTo>
                  <a:pt x="807605" y="758598"/>
                </a:lnTo>
                <a:lnTo>
                  <a:pt x="808962" y="759959"/>
                </a:lnTo>
                <a:lnTo>
                  <a:pt x="810545" y="761546"/>
                </a:lnTo>
                <a:lnTo>
                  <a:pt x="811675" y="763360"/>
                </a:lnTo>
                <a:lnTo>
                  <a:pt x="812579" y="765855"/>
                </a:lnTo>
                <a:lnTo>
                  <a:pt x="813484" y="768123"/>
                </a:lnTo>
                <a:lnTo>
                  <a:pt x="813936" y="770618"/>
                </a:lnTo>
                <a:lnTo>
                  <a:pt x="814388" y="773793"/>
                </a:lnTo>
                <a:lnTo>
                  <a:pt x="814388" y="776968"/>
                </a:lnTo>
                <a:lnTo>
                  <a:pt x="814388" y="1370920"/>
                </a:lnTo>
                <a:lnTo>
                  <a:pt x="814388" y="1374322"/>
                </a:lnTo>
                <a:lnTo>
                  <a:pt x="813936" y="1377043"/>
                </a:lnTo>
                <a:lnTo>
                  <a:pt x="813484" y="1379764"/>
                </a:lnTo>
                <a:lnTo>
                  <a:pt x="812579" y="1382259"/>
                </a:lnTo>
                <a:lnTo>
                  <a:pt x="811675" y="1384300"/>
                </a:lnTo>
                <a:lnTo>
                  <a:pt x="810545" y="1386114"/>
                </a:lnTo>
                <a:lnTo>
                  <a:pt x="808962" y="1387929"/>
                </a:lnTo>
                <a:lnTo>
                  <a:pt x="807605" y="1389290"/>
                </a:lnTo>
                <a:lnTo>
                  <a:pt x="806023" y="1390423"/>
                </a:lnTo>
                <a:lnTo>
                  <a:pt x="804214" y="1391331"/>
                </a:lnTo>
                <a:lnTo>
                  <a:pt x="802179" y="1392238"/>
                </a:lnTo>
                <a:lnTo>
                  <a:pt x="800144" y="1392691"/>
                </a:lnTo>
                <a:lnTo>
                  <a:pt x="797883" y="1393145"/>
                </a:lnTo>
                <a:lnTo>
                  <a:pt x="795848" y="1393598"/>
                </a:lnTo>
                <a:lnTo>
                  <a:pt x="790874" y="1393825"/>
                </a:lnTo>
                <a:lnTo>
                  <a:pt x="614065" y="1393825"/>
                </a:lnTo>
                <a:lnTo>
                  <a:pt x="609316" y="1393598"/>
                </a:lnTo>
                <a:lnTo>
                  <a:pt x="607055" y="1393145"/>
                </a:lnTo>
                <a:lnTo>
                  <a:pt x="605021" y="1392691"/>
                </a:lnTo>
                <a:lnTo>
                  <a:pt x="602760" y="1392238"/>
                </a:lnTo>
                <a:lnTo>
                  <a:pt x="600951" y="1391331"/>
                </a:lnTo>
                <a:lnTo>
                  <a:pt x="599142" y="1390423"/>
                </a:lnTo>
                <a:lnTo>
                  <a:pt x="597559" y="1389290"/>
                </a:lnTo>
                <a:lnTo>
                  <a:pt x="595977" y="1387929"/>
                </a:lnTo>
                <a:lnTo>
                  <a:pt x="594394" y="1386114"/>
                </a:lnTo>
                <a:lnTo>
                  <a:pt x="593263" y="1384300"/>
                </a:lnTo>
                <a:lnTo>
                  <a:pt x="592359" y="1382259"/>
                </a:lnTo>
                <a:lnTo>
                  <a:pt x="591681" y="1379764"/>
                </a:lnTo>
                <a:lnTo>
                  <a:pt x="591002" y="1377043"/>
                </a:lnTo>
                <a:lnTo>
                  <a:pt x="590776" y="1374322"/>
                </a:lnTo>
                <a:lnTo>
                  <a:pt x="590550" y="1370920"/>
                </a:lnTo>
                <a:lnTo>
                  <a:pt x="590550" y="776968"/>
                </a:lnTo>
                <a:lnTo>
                  <a:pt x="590776" y="773793"/>
                </a:lnTo>
                <a:lnTo>
                  <a:pt x="591002" y="770618"/>
                </a:lnTo>
                <a:lnTo>
                  <a:pt x="591681" y="768123"/>
                </a:lnTo>
                <a:lnTo>
                  <a:pt x="592359" y="765855"/>
                </a:lnTo>
                <a:lnTo>
                  <a:pt x="593263" y="763360"/>
                </a:lnTo>
                <a:lnTo>
                  <a:pt x="594394" y="761546"/>
                </a:lnTo>
                <a:lnTo>
                  <a:pt x="595977" y="759959"/>
                </a:lnTo>
                <a:lnTo>
                  <a:pt x="597559" y="758598"/>
                </a:lnTo>
                <a:lnTo>
                  <a:pt x="599142" y="757237"/>
                </a:lnTo>
                <a:lnTo>
                  <a:pt x="600951" y="756330"/>
                </a:lnTo>
                <a:lnTo>
                  <a:pt x="602760" y="755650"/>
                </a:lnTo>
                <a:lnTo>
                  <a:pt x="605021" y="754969"/>
                </a:lnTo>
                <a:lnTo>
                  <a:pt x="607055" y="754516"/>
                </a:lnTo>
                <a:lnTo>
                  <a:pt x="609316" y="754289"/>
                </a:lnTo>
                <a:lnTo>
                  <a:pt x="614065" y="754062"/>
                </a:lnTo>
                <a:close/>
                <a:moveTo>
                  <a:pt x="925215" y="371475"/>
                </a:moveTo>
                <a:lnTo>
                  <a:pt x="1102024" y="371475"/>
                </a:lnTo>
                <a:lnTo>
                  <a:pt x="1106998" y="371702"/>
                </a:lnTo>
                <a:lnTo>
                  <a:pt x="1109033" y="371702"/>
                </a:lnTo>
                <a:lnTo>
                  <a:pt x="1111294" y="371929"/>
                </a:lnTo>
                <a:lnTo>
                  <a:pt x="1113329" y="372383"/>
                </a:lnTo>
                <a:lnTo>
                  <a:pt x="1115364" y="373290"/>
                </a:lnTo>
                <a:lnTo>
                  <a:pt x="1117173" y="374198"/>
                </a:lnTo>
                <a:lnTo>
                  <a:pt x="1118755" y="375332"/>
                </a:lnTo>
                <a:lnTo>
                  <a:pt x="1120112" y="376694"/>
                </a:lnTo>
                <a:lnTo>
                  <a:pt x="1121695" y="378509"/>
                </a:lnTo>
                <a:lnTo>
                  <a:pt x="1122825" y="381004"/>
                </a:lnTo>
                <a:lnTo>
                  <a:pt x="1123729" y="383727"/>
                </a:lnTo>
                <a:lnTo>
                  <a:pt x="1124634" y="387130"/>
                </a:lnTo>
                <a:lnTo>
                  <a:pt x="1125086" y="390987"/>
                </a:lnTo>
                <a:lnTo>
                  <a:pt x="1125538" y="395525"/>
                </a:lnTo>
                <a:lnTo>
                  <a:pt x="1125538" y="400517"/>
                </a:lnTo>
                <a:lnTo>
                  <a:pt x="1125538" y="1361609"/>
                </a:lnTo>
                <a:lnTo>
                  <a:pt x="1125538" y="1366827"/>
                </a:lnTo>
                <a:lnTo>
                  <a:pt x="1125086" y="1371138"/>
                </a:lnTo>
                <a:lnTo>
                  <a:pt x="1124634" y="1375222"/>
                </a:lnTo>
                <a:lnTo>
                  <a:pt x="1123729" y="1378398"/>
                </a:lnTo>
                <a:lnTo>
                  <a:pt x="1122825" y="1381348"/>
                </a:lnTo>
                <a:lnTo>
                  <a:pt x="1121695" y="1383617"/>
                </a:lnTo>
                <a:lnTo>
                  <a:pt x="1120112" y="1385432"/>
                </a:lnTo>
                <a:lnTo>
                  <a:pt x="1118755" y="1387020"/>
                </a:lnTo>
                <a:lnTo>
                  <a:pt x="1117173" y="1388381"/>
                </a:lnTo>
                <a:lnTo>
                  <a:pt x="1115364" y="1389289"/>
                </a:lnTo>
                <a:lnTo>
                  <a:pt x="1113329" y="1389743"/>
                </a:lnTo>
                <a:lnTo>
                  <a:pt x="1111294" y="1390196"/>
                </a:lnTo>
                <a:lnTo>
                  <a:pt x="1109033" y="1390423"/>
                </a:lnTo>
                <a:lnTo>
                  <a:pt x="1106998" y="1390650"/>
                </a:lnTo>
                <a:lnTo>
                  <a:pt x="1102024" y="1390650"/>
                </a:lnTo>
                <a:lnTo>
                  <a:pt x="925215" y="1390650"/>
                </a:lnTo>
                <a:lnTo>
                  <a:pt x="920466" y="1390650"/>
                </a:lnTo>
                <a:lnTo>
                  <a:pt x="918205" y="1390423"/>
                </a:lnTo>
                <a:lnTo>
                  <a:pt x="916171" y="1390196"/>
                </a:lnTo>
                <a:lnTo>
                  <a:pt x="913910" y="1389743"/>
                </a:lnTo>
                <a:lnTo>
                  <a:pt x="912101" y="1389289"/>
                </a:lnTo>
                <a:lnTo>
                  <a:pt x="910292" y="1388381"/>
                </a:lnTo>
                <a:lnTo>
                  <a:pt x="908709" y="1387020"/>
                </a:lnTo>
                <a:lnTo>
                  <a:pt x="907127" y="1385432"/>
                </a:lnTo>
                <a:lnTo>
                  <a:pt x="905544" y="1383617"/>
                </a:lnTo>
                <a:lnTo>
                  <a:pt x="904413" y="1381348"/>
                </a:lnTo>
                <a:lnTo>
                  <a:pt x="903509" y="1378398"/>
                </a:lnTo>
                <a:lnTo>
                  <a:pt x="902831" y="1375222"/>
                </a:lnTo>
                <a:lnTo>
                  <a:pt x="902152" y="1371138"/>
                </a:lnTo>
                <a:lnTo>
                  <a:pt x="901926" y="1366827"/>
                </a:lnTo>
                <a:lnTo>
                  <a:pt x="901700" y="1361609"/>
                </a:lnTo>
                <a:lnTo>
                  <a:pt x="901700" y="400517"/>
                </a:lnTo>
                <a:lnTo>
                  <a:pt x="901926" y="395525"/>
                </a:lnTo>
                <a:lnTo>
                  <a:pt x="902152" y="390987"/>
                </a:lnTo>
                <a:lnTo>
                  <a:pt x="902831" y="387130"/>
                </a:lnTo>
                <a:lnTo>
                  <a:pt x="903509" y="383727"/>
                </a:lnTo>
                <a:lnTo>
                  <a:pt x="904413" y="381004"/>
                </a:lnTo>
                <a:lnTo>
                  <a:pt x="905544" y="378509"/>
                </a:lnTo>
                <a:lnTo>
                  <a:pt x="907127" y="376694"/>
                </a:lnTo>
                <a:lnTo>
                  <a:pt x="908709" y="375332"/>
                </a:lnTo>
                <a:lnTo>
                  <a:pt x="910292" y="374198"/>
                </a:lnTo>
                <a:lnTo>
                  <a:pt x="912101" y="373290"/>
                </a:lnTo>
                <a:lnTo>
                  <a:pt x="913910" y="372383"/>
                </a:lnTo>
                <a:lnTo>
                  <a:pt x="916171" y="371929"/>
                </a:lnTo>
                <a:lnTo>
                  <a:pt x="918205" y="371702"/>
                </a:lnTo>
                <a:lnTo>
                  <a:pt x="920466" y="371702"/>
                </a:lnTo>
                <a:lnTo>
                  <a:pt x="925215" y="371475"/>
                </a:lnTo>
                <a:close/>
                <a:moveTo>
                  <a:pt x="866187" y="0"/>
                </a:moveTo>
                <a:lnTo>
                  <a:pt x="1014412" y="183647"/>
                </a:lnTo>
                <a:lnTo>
                  <a:pt x="885708" y="183647"/>
                </a:lnTo>
                <a:lnTo>
                  <a:pt x="882530" y="200651"/>
                </a:lnTo>
                <a:lnTo>
                  <a:pt x="879126" y="217202"/>
                </a:lnTo>
                <a:lnTo>
                  <a:pt x="875494" y="233980"/>
                </a:lnTo>
                <a:lnTo>
                  <a:pt x="871862" y="250077"/>
                </a:lnTo>
                <a:lnTo>
                  <a:pt x="867776" y="265948"/>
                </a:lnTo>
                <a:lnTo>
                  <a:pt x="863690" y="281365"/>
                </a:lnTo>
                <a:lnTo>
                  <a:pt x="859150" y="296782"/>
                </a:lnTo>
                <a:lnTo>
                  <a:pt x="854384" y="311746"/>
                </a:lnTo>
                <a:lnTo>
                  <a:pt x="849844" y="326483"/>
                </a:lnTo>
                <a:lnTo>
                  <a:pt x="844623" y="340994"/>
                </a:lnTo>
                <a:lnTo>
                  <a:pt x="839402" y="355051"/>
                </a:lnTo>
                <a:lnTo>
                  <a:pt x="834181" y="369107"/>
                </a:lnTo>
                <a:lnTo>
                  <a:pt x="828734" y="382711"/>
                </a:lnTo>
                <a:lnTo>
                  <a:pt x="822832" y="396088"/>
                </a:lnTo>
                <a:lnTo>
                  <a:pt x="816930" y="409238"/>
                </a:lnTo>
                <a:lnTo>
                  <a:pt x="811028" y="422161"/>
                </a:lnTo>
                <a:lnTo>
                  <a:pt x="804900" y="434857"/>
                </a:lnTo>
                <a:lnTo>
                  <a:pt x="798317" y="446874"/>
                </a:lnTo>
                <a:lnTo>
                  <a:pt x="791734" y="459117"/>
                </a:lnTo>
                <a:lnTo>
                  <a:pt x="785151" y="471133"/>
                </a:lnTo>
                <a:lnTo>
                  <a:pt x="778342" y="482470"/>
                </a:lnTo>
                <a:lnTo>
                  <a:pt x="771305" y="494033"/>
                </a:lnTo>
                <a:lnTo>
                  <a:pt x="764041" y="505142"/>
                </a:lnTo>
                <a:lnTo>
                  <a:pt x="756777" y="516025"/>
                </a:lnTo>
                <a:lnTo>
                  <a:pt x="749514" y="526681"/>
                </a:lnTo>
                <a:lnTo>
                  <a:pt x="742023" y="537110"/>
                </a:lnTo>
                <a:lnTo>
                  <a:pt x="734305" y="547313"/>
                </a:lnTo>
                <a:lnTo>
                  <a:pt x="726588" y="557062"/>
                </a:lnTo>
                <a:lnTo>
                  <a:pt x="718643" y="567038"/>
                </a:lnTo>
                <a:lnTo>
                  <a:pt x="710698" y="576334"/>
                </a:lnTo>
                <a:lnTo>
                  <a:pt x="702754" y="585629"/>
                </a:lnTo>
                <a:lnTo>
                  <a:pt x="694582" y="594698"/>
                </a:lnTo>
                <a:lnTo>
                  <a:pt x="686183" y="603767"/>
                </a:lnTo>
                <a:lnTo>
                  <a:pt x="677785" y="612156"/>
                </a:lnTo>
                <a:lnTo>
                  <a:pt x="669159" y="620545"/>
                </a:lnTo>
                <a:lnTo>
                  <a:pt x="660533" y="628934"/>
                </a:lnTo>
                <a:lnTo>
                  <a:pt x="651908" y="636869"/>
                </a:lnTo>
                <a:lnTo>
                  <a:pt x="643282" y="644578"/>
                </a:lnTo>
                <a:lnTo>
                  <a:pt x="634429" y="652286"/>
                </a:lnTo>
                <a:lnTo>
                  <a:pt x="625577" y="659541"/>
                </a:lnTo>
                <a:lnTo>
                  <a:pt x="616497" y="666797"/>
                </a:lnTo>
                <a:lnTo>
                  <a:pt x="607417" y="673825"/>
                </a:lnTo>
                <a:lnTo>
                  <a:pt x="598338" y="680627"/>
                </a:lnTo>
                <a:lnTo>
                  <a:pt x="589258" y="687429"/>
                </a:lnTo>
                <a:lnTo>
                  <a:pt x="579952" y="693777"/>
                </a:lnTo>
                <a:lnTo>
                  <a:pt x="570645" y="700125"/>
                </a:lnTo>
                <a:lnTo>
                  <a:pt x="561565" y="706020"/>
                </a:lnTo>
                <a:lnTo>
                  <a:pt x="552259" y="711915"/>
                </a:lnTo>
                <a:lnTo>
                  <a:pt x="542725" y="717810"/>
                </a:lnTo>
                <a:lnTo>
                  <a:pt x="533191" y="723478"/>
                </a:lnTo>
                <a:lnTo>
                  <a:pt x="523885" y="728919"/>
                </a:lnTo>
                <a:lnTo>
                  <a:pt x="514351" y="733907"/>
                </a:lnTo>
                <a:lnTo>
                  <a:pt x="504818" y="739122"/>
                </a:lnTo>
                <a:lnTo>
                  <a:pt x="495284" y="743883"/>
                </a:lnTo>
                <a:lnTo>
                  <a:pt x="485750" y="748644"/>
                </a:lnTo>
                <a:lnTo>
                  <a:pt x="476217" y="753179"/>
                </a:lnTo>
                <a:lnTo>
                  <a:pt x="466683" y="757486"/>
                </a:lnTo>
                <a:lnTo>
                  <a:pt x="457149" y="761794"/>
                </a:lnTo>
                <a:lnTo>
                  <a:pt x="437855" y="769956"/>
                </a:lnTo>
                <a:lnTo>
                  <a:pt x="419015" y="777438"/>
                </a:lnTo>
                <a:lnTo>
                  <a:pt x="399948" y="784467"/>
                </a:lnTo>
                <a:lnTo>
                  <a:pt x="381107" y="790815"/>
                </a:lnTo>
                <a:lnTo>
                  <a:pt x="362040" y="796936"/>
                </a:lnTo>
                <a:lnTo>
                  <a:pt x="343654" y="802151"/>
                </a:lnTo>
                <a:lnTo>
                  <a:pt x="325041" y="807139"/>
                </a:lnTo>
                <a:lnTo>
                  <a:pt x="306881" y="811673"/>
                </a:lnTo>
                <a:lnTo>
                  <a:pt x="288722" y="815528"/>
                </a:lnTo>
                <a:lnTo>
                  <a:pt x="271244" y="819382"/>
                </a:lnTo>
                <a:lnTo>
                  <a:pt x="253539" y="822556"/>
                </a:lnTo>
                <a:lnTo>
                  <a:pt x="236514" y="825504"/>
                </a:lnTo>
                <a:lnTo>
                  <a:pt x="219944" y="827998"/>
                </a:lnTo>
                <a:lnTo>
                  <a:pt x="203828" y="830038"/>
                </a:lnTo>
                <a:lnTo>
                  <a:pt x="187938" y="831852"/>
                </a:lnTo>
                <a:lnTo>
                  <a:pt x="172503" y="833666"/>
                </a:lnTo>
                <a:lnTo>
                  <a:pt x="157748" y="835026"/>
                </a:lnTo>
                <a:lnTo>
                  <a:pt x="143448" y="835933"/>
                </a:lnTo>
                <a:lnTo>
                  <a:pt x="129602" y="836840"/>
                </a:lnTo>
                <a:lnTo>
                  <a:pt x="116436" y="837293"/>
                </a:lnTo>
                <a:lnTo>
                  <a:pt x="103725" y="837747"/>
                </a:lnTo>
                <a:lnTo>
                  <a:pt x="91921" y="837973"/>
                </a:lnTo>
                <a:lnTo>
                  <a:pt x="80571" y="838200"/>
                </a:lnTo>
                <a:lnTo>
                  <a:pt x="60369" y="837973"/>
                </a:lnTo>
                <a:lnTo>
                  <a:pt x="43345" y="837520"/>
                </a:lnTo>
                <a:lnTo>
                  <a:pt x="29499" y="836840"/>
                </a:lnTo>
                <a:lnTo>
                  <a:pt x="19511" y="836386"/>
                </a:lnTo>
                <a:lnTo>
                  <a:pt x="11112" y="835480"/>
                </a:lnTo>
                <a:lnTo>
                  <a:pt x="26094" y="834119"/>
                </a:lnTo>
                <a:lnTo>
                  <a:pt x="40848" y="832079"/>
                </a:lnTo>
                <a:lnTo>
                  <a:pt x="55375" y="830265"/>
                </a:lnTo>
                <a:lnTo>
                  <a:pt x="69676" y="828224"/>
                </a:lnTo>
                <a:lnTo>
                  <a:pt x="83976" y="826184"/>
                </a:lnTo>
                <a:lnTo>
                  <a:pt x="97823" y="823690"/>
                </a:lnTo>
                <a:lnTo>
                  <a:pt x="111669" y="821423"/>
                </a:lnTo>
                <a:lnTo>
                  <a:pt x="125516" y="818929"/>
                </a:lnTo>
                <a:lnTo>
                  <a:pt x="138908" y="815981"/>
                </a:lnTo>
                <a:lnTo>
                  <a:pt x="152301" y="813261"/>
                </a:lnTo>
                <a:lnTo>
                  <a:pt x="165693" y="810540"/>
                </a:lnTo>
                <a:lnTo>
                  <a:pt x="178405" y="807366"/>
                </a:lnTo>
                <a:lnTo>
                  <a:pt x="191343" y="804418"/>
                </a:lnTo>
                <a:lnTo>
                  <a:pt x="204055" y="801017"/>
                </a:lnTo>
                <a:lnTo>
                  <a:pt x="216312" y="797617"/>
                </a:lnTo>
                <a:lnTo>
                  <a:pt x="228797" y="793989"/>
                </a:lnTo>
                <a:lnTo>
                  <a:pt x="241054" y="790588"/>
                </a:lnTo>
                <a:lnTo>
                  <a:pt x="252858" y="786734"/>
                </a:lnTo>
                <a:lnTo>
                  <a:pt x="264888" y="783106"/>
                </a:lnTo>
                <a:lnTo>
                  <a:pt x="276692" y="779025"/>
                </a:lnTo>
                <a:lnTo>
                  <a:pt x="288041" y="775171"/>
                </a:lnTo>
                <a:lnTo>
                  <a:pt x="299618" y="770863"/>
                </a:lnTo>
                <a:lnTo>
                  <a:pt x="310513" y="766782"/>
                </a:lnTo>
                <a:lnTo>
                  <a:pt x="321863" y="762474"/>
                </a:lnTo>
                <a:lnTo>
                  <a:pt x="332531" y="757940"/>
                </a:lnTo>
                <a:lnTo>
                  <a:pt x="343427" y="753632"/>
                </a:lnTo>
                <a:lnTo>
                  <a:pt x="353869" y="748871"/>
                </a:lnTo>
                <a:lnTo>
                  <a:pt x="364310" y="744336"/>
                </a:lnTo>
                <a:lnTo>
                  <a:pt x="384739" y="734587"/>
                </a:lnTo>
                <a:lnTo>
                  <a:pt x="404715" y="724838"/>
                </a:lnTo>
                <a:lnTo>
                  <a:pt x="423782" y="714635"/>
                </a:lnTo>
                <a:lnTo>
                  <a:pt x="442622" y="703979"/>
                </a:lnTo>
                <a:lnTo>
                  <a:pt x="460554" y="693323"/>
                </a:lnTo>
                <a:lnTo>
                  <a:pt x="478260" y="682214"/>
                </a:lnTo>
                <a:lnTo>
                  <a:pt x="495057" y="671104"/>
                </a:lnTo>
                <a:lnTo>
                  <a:pt x="511400" y="659541"/>
                </a:lnTo>
                <a:lnTo>
                  <a:pt x="527290" y="647752"/>
                </a:lnTo>
                <a:lnTo>
                  <a:pt x="542725" y="635962"/>
                </a:lnTo>
                <a:lnTo>
                  <a:pt x="557479" y="623719"/>
                </a:lnTo>
                <a:lnTo>
                  <a:pt x="571780" y="611476"/>
                </a:lnTo>
                <a:lnTo>
                  <a:pt x="585853" y="599006"/>
                </a:lnTo>
                <a:lnTo>
                  <a:pt x="599246" y="586536"/>
                </a:lnTo>
                <a:lnTo>
                  <a:pt x="612184" y="574066"/>
                </a:lnTo>
                <a:lnTo>
                  <a:pt x="624215" y="561143"/>
                </a:lnTo>
                <a:lnTo>
                  <a:pt x="636245" y="548446"/>
                </a:lnTo>
                <a:lnTo>
                  <a:pt x="647822" y="535296"/>
                </a:lnTo>
                <a:lnTo>
                  <a:pt x="658717" y="522600"/>
                </a:lnTo>
                <a:lnTo>
                  <a:pt x="669613" y="509677"/>
                </a:lnTo>
                <a:lnTo>
                  <a:pt x="679601" y="496527"/>
                </a:lnTo>
                <a:lnTo>
                  <a:pt x="689361" y="483376"/>
                </a:lnTo>
                <a:lnTo>
                  <a:pt x="698441" y="470680"/>
                </a:lnTo>
                <a:lnTo>
                  <a:pt x="707520" y="457757"/>
                </a:lnTo>
                <a:lnTo>
                  <a:pt x="716146" y="444607"/>
                </a:lnTo>
                <a:lnTo>
                  <a:pt x="724091" y="431683"/>
                </a:lnTo>
                <a:lnTo>
                  <a:pt x="732035" y="419214"/>
                </a:lnTo>
                <a:lnTo>
                  <a:pt x="739299" y="406517"/>
                </a:lnTo>
                <a:lnTo>
                  <a:pt x="746336" y="393820"/>
                </a:lnTo>
                <a:lnTo>
                  <a:pt x="753146" y="381577"/>
                </a:lnTo>
                <a:lnTo>
                  <a:pt x="759501" y="369107"/>
                </a:lnTo>
                <a:lnTo>
                  <a:pt x="765176" y="356864"/>
                </a:lnTo>
                <a:lnTo>
                  <a:pt x="770851" y="345075"/>
                </a:lnTo>
                <a:lnTo>
                  <a:pt x="776299" y="333285"/>
                </a:lnTo>
                <a:lnTo>
                  <a:pt x="781520" y="321722"/>
                </a:lnTo>
                <a:lnTo>
                  <a:pt x="786059" y="310386"/>
                </a:lnTo>
                <a:lnTo>
                  <a:pt x="790599" y="299050"/>
                </a:lnTo>
                <a:lnTo>
                  <a:pt x="794685" y="288394"/>
                </a:lnTo>
                <a:lnTo>
                  <a:pt x="798544" y="277737"/>
                </a:lnTo>
                <a:lnTo>
                  <a:pt x="802176" y="267308"/>
                </a:lnTo>
                <a:lnTo>
                  <a:pt x="808531" y="247810"/>
                </a:lnTo>
                <a:lnTo>
                  <a:pt x="814206" y="229445"/>
                </a:lnTo>
                <a:lnTo>
                  <a:pt x="818973" y="212441"/>
                </a:lnTo>
                <a:lnTo>
                  <a:pt x="822605" y="197250"/>
                </a:lnTo>
                <a:lnTo>
                  <a:pt x="825783" y="183647"/>
                </a:lnTo>
                <a:lnTo>
                  <a:pt x="695944" y="183647"/>
                </a:lnTo>
                <a:lnTo>
                  <a:pt x="866187" y="0"/>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200" eaLnBrk="0" fontAlgn="base" hangingPunct="0">
              <a:spcBef>
                <a:spcPct val="0"/>
              </a:spcBef>
              <a:spcAft>
                <a:spcPct val="0"/>
              </a:spcAft>
            </a:pPr>
            <a:endParaRPr lang="zh-CN" altLang="en-US" sz="2400">
              <a:solidFill>
                <a:srgbClr val="000000"/>
              </a:solidFill>
              <a:cs typeface="+mn-ea"/>
              <a:sym typeface="+mn-lt"/>
            </a:endParaRPr>
          </a:p>
        </p:txBody>
      </p:sp>
      <p:sp>
        <p:nvSpPr>
          <p:cNvPr id="30" name="KSO_Shape"/>
          <p:cNvSpPr>
            <a:spLocks noChangeAspect="1" noChangeArrowheads="1"/>
          </p:cNvSpPr>
          <p:nvPr>
            <p:custDataLst>
              <p:tags r:id="rId24"/>
            </p:custDataLst>
          </p:nvPr>
        </p:nvSpPr>
        <p:spPr bwMode="auto">
          <a:xfrm>
            <a:off x="5476313" y="5163282"/>
            <a:ext cx="475249" cy="394483"/>
          </a:xfrm>
          <a:custGeom>
            <a:avLst/>
            <a:gdLst>
              <a:gd name="T0" fmla="*/ 5311 w 6529"/>
              <a:gd name="T1" fmla="*/ 91 h 5428"/>
              <a:gd name="T2" fmla="*/ 4987 w 6529"/>
              <a:gd name="T3" fmla="*/ 90 h 5428"/>
              <a:gd name="T4" fmla="*/ 2496 w 6529"/>
              <a:gd name="T5" fmla="*/ 2567 h 5428"/>
              <a:gd name="T6" fmla="*/ 1548 w 6529"/>
              <a:gd name="T7" fmla="*/ 1614 h 5428"/>
              <a:gd name="T8" fmla="*/ 1387 w 6529"/>
              <a:gd name="T9" fmla="*/ 1546 h 5428"/>
              <a:gd name="T10" fmla="*/ 1387 w 6529"/>
              <a:gd name="T11" fmla="*/ 1546 h 5428"/>
              <a:gd name="T12" fmla="*/ 1225 w 6529"/>
              <a:gd name="T13" fmla="*/ 1612 h 5428"/>
              <a:gd name="T14" fmla="*/ 68 w 6529"/>
              <a:gd name="T15" fmla="*/ 2764 h 5428"/>
              <a:gd name="T16" fmla="*/ 0 w 6529"/>
              <a:gd name="T17" fmla="*/ 2926 h 5428"/>
              <a:gd name="T18" fmla="*/ 67 w 6529"/>
              <a:gd name="T19" fmla="*/ 3087 h 5428"/>
              <a:gd name="T20" fmla="*/ 2328 w 6529"/>
              <a:gd name="T21" fmla="*/ 5360 h 5428"/>
              <a:gd name="T22" fmla="*/ 2489 w 6529"/>
              <a:gd name="T23" fmla="*/ 5428 h 5428"/>
              <a:gd name="T24" fmla="*/ 2489 w 6529"/>
              <a:gd name="T25" fmla="*/ 5428 h 5428"/>
              <a:gd name="T26" fmla="*/ 2651 w 6529"/>
              <a:gd name="T27" fmla="*/ 5362 h 5428"/>
              <a:gd name="T28" fmla="*/ 6461 w 6529"/>
              <a:gd name="T29" fmla="*/ 1572 h 5428"/>
              <a:gd name="T30" fmla="*/ 6529 w 6529"/>
              <a:gd name="T31" fmla="*/ 1411 h 5428"/>
              <a:gd name="T32" fmla="*/ 6463 w 6529"/>
              <a:gd name="T33" fmla="*/ 1250 h 5428"/>
              <a:gd name="T34" fmla="*/ 5311 w 6529"/>
              <a:gd name="T35" fmla="*/ 91 h 5428"/>
              <a:gd name="T36" fmla="*/ 2491 w 6529"/>
              <a:gd name="T37" fmla="*/ 4875 h 5428"/>
              <a:gd name="T38" fmla="*/ 552 w 6529"/>
              <a:gd name="T39" fmla="*/ 2927 h 5428"/>
              <a:gd name="T40" fmla="*/ 1385 w 6529"/>
              <a:gd name="T41" fmla="*/ 2098 h 5428"/>
              <a:gd name="T42" fmla="*/ 2333 w 6529"/>
              <a:gd name="T43" fmla="*/ 3051 h 5428"/>
              <a:gd name="T44" fmla="*/ 2495 w 6529"/>
              <a:gd name="T45" fmla="*/ 3119 h 5428"/>
              <a:gd name="T46" fmla="*/ 2656 w 6529"/>
              <a:gd name="T47" fmla="*/ 3052 h 5428"/>
              <a:gd name="T48" fmla="*/ 5148 w 6529"/>
              <a:gd name="T49" fmla="*/ 575 h 5428"/>
              <a:gd name="T50" fmla="*/ 5977 w 6529"/>
              <a:gd name="T51" fmla="*/ 1408 h 5428"/>
              <a:gd name="T52" fmla="*/ 2491 w 6529"/>
              <a:gd name="T53" fmla="*/ 4875 h 54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529" h="5428">
                <a:moveTo>
                  <a:pt x="5311" y="91"/>
                </a:moveTo>
                <a:cubicBezTo>
                  <a:pt x="5221" y="2"/>
                  <a:pt x="5077" y="0"/>
                  <a:pt x="4987" y="90"/>
                </a:cubicBezTo>
                <a:lnTo>
                  <a:pt x="2496" y="2567"/>
                </a:lnTo>
                <a:lnTo>
                  <a:pt x="1548" y="1614"/>
                </a:lnTo>
                <a:cubicBezTo>
                  <a:pt x="1505" y="1571"/>
                  <a:pt x="1447" y="1547"/>
                  <a:pt x="1387" y="1546"/>
                </a:cubicBezTo>
                <a:lnTo>
                  <a:pt x="1387" y="1546"/>
                </a:lnTo>
                <a:cubicBezTo>
                  <a:pt x="1327" y="1546"/>
                  <a:pt x="1268" y="1570"/>
                  <a:pt x="1225" y="1612"/>
                </a:cubicBezTo>
                <a:lnTo>
                  <a:pt x="68" y="2764"/>
                </a:lnTo>
                <a:cubicBezTo>
                  <a:pt x="25" y="2807"/>
                  <a:pt x="1" y="2866"/>
                  <a:pt x="0" y="2926"/>
                </a:cubicBezTo>
                <a:cubicBezTo>
                  <a:pt x="0" y="2987"/>
                  <a:pt x="24" y="3044"/>
                  <a:pt x="67" y="3087"/>
                </a:cubicBezTo>
                <a:lnTo>
                  <a:pt x="2328" y="5360"/>
                </a:lnTo>
                <a:cubicBezTo>
                  <a:pt x="2371" y="5403"/>
                  <a:pt x="2429" y="5427"/>
                  <a:pt x="2489" y="5428"/>
                </a:cubicBezTo>
                <a:lnTo>
                  <a:pt x="2489" y="5428"/>
                </a:lnTo>
                <a:cubicBezTo>
                  <a:pt x="2549" y="5428"/>
                  <a:pt x="2608" y="5404"/>
                  <a:pt x="2651" y="5362"/>
                </a:cubicBezTo>
                <a:lnTo>
                  <a:pt x="6461" y="1572"/>
                </a:lnTo>
                <a:cubicBezTo>
                  <a:pt x="6504" y="1530"/>
                  <a:pt x="6528" y="1471"/>
                  <a:pt x="6529" y="1411"/>
                </a:cubicBezTo>
                <a:cubicBezTo>
                  <a:pt x="6529" y="1350"/>
                  <a:pt x="6505" y="1292"/>
                  <a:pt x="6463" y="1250"/>
                </a:cubicBezTo>
                <a:lnTo>
                  <a:pt x="5311" y="91"/>
                </a:lnTo>
                <a:close/>
                <a:moveTo>
                  <a:pt x="2491" y="4875"/>
                </a:moveTo>
                <a:lnTo>
                  <a:pt x="552" y="2927"/>
                </a:lnTo>
                <a:lnTo>
                  <a:pt x="1385" y="2098"/>
                </a:lnTo>
                <a:lnTo>
                  <a:pt x="2333" y="3051"/>
                </a:lnTo>
                <a:cubicBezTo>
                  <a:pt x="2376" y="3094"/>
                  <a:pt x="2435" y="3118"/>
                  <a:pt x="2495" y="3119"/>
                </a:cubicBezTo>
                <a:cubicBezTo>
                  <a:pt x="2555" y="3122"/>
                  <a:pt x="2613" y="3095"/>
                  <a:pt x="2656" y="3052"/>
                </a:cubicBezTo>
                <a:lnTo>
                  <a:pt x="5148" y="575"/>
                </a:lnTo>
                <a:lnTo>
                  <a:pt x="5977" y="1408"/>
                </a:lnTo>
                <a:lnTo>
                  <a:pt x="2491" y="4875"/>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200"/>
            <a:endParaRPr lang="zh-CN" altLang="en-US" sz="2400">
              <a:solidFill>
                <a:srgbClr val="000000"/>
              </a:solidFill>
              <a:cs typeface="+mn-ea"/>
              <a:sym typeface="+mn-lt"/>
            </a:endParaRPr>
          </a:p>
        </p:txBody>
      </p:sp>
      <p:sp>
        <p:nvSpPr>
          <p:cNvPr id="31" name="KSO_Shape"/>
          <p:cNvSpPr>
            <a:spLocks noChangeAspect="1" noChangeArrowheads="1"/>
          </p:cNvSpPr>
          <p:nvPr/>
        </p:nvSpPr>
        <p:spPr bwMode="auto">
          <a:xfrm>
            <a:off x="1985817" y="3075598"/>
            <a:ext cx="735650" cy="950499"/>
          </a:xfrm>
          <a:custGeom>
            <a:avLst/>
            <a:gdLst>
              <a:gd name="T0" fmla="*/ 1610 w 1986"/>
              <a:gd name="T1" fmla="*/ 2299 h 2570"/>
              <a:gd name="T2" fmla="*/ 1610 w 1986"/>
              <a:gd name="T3" fmla="*/ 2493 h 2570"/>
              <a:gd name="T4" fmla="*/ 1533 w 1986"/>
              <a:gd name="T5" fmla="*/ 2570 h 2570"/>
              <a:gd name="T6" fmla="*/ 77 w 1986"/>
              <a:gd name="T7" fmla="*/ 2570 h 2570"/>
              <a:gd name="T8" fmla="*/ 0 w 1986"/>
              <a:gd name="T9" fmla="*/ 2493 h 2570"/>
              <a:gd name="T10" fmla="*/ 0 w 1986"/>
              <a:gd name="T11" fmla="*/ 482 h 2570"/>
              <a:gd name="T12" fmla="*/ 77 w 1986"/>
              <a:gd name="T13" fmla="*/ 405 h 2570"/>
              <a:gd name="T14" fmla="*/ 243 w 1986"/>
              <a:gd name="T15" fmla="*/ 405 h 2570"/>
              <a:gd name="T16" fmla="*/ 243 w 1986"/>
              <a:gd name="T17" fmla="*/ 2125 h 2570"/>
              <a:gd name="T18" fmla="*/ 417 w 1986"/>
              <a:gd name="T19" fmla="*/ 2299 h 2570"/>
              <a:gd name="T20" fmla="*/ 1610 w 1986"/>
              <a:gd name="T21" fmla="*/ 2299 h 2570"/>
              <a:gd name="T22" fmla="*/ 1986 w 1986"/>
              <a:gd name="T23" fmla="*/ 40 h 2570"/>
              <a:gd name="T24" fmla="*/ 1986 w 1986"/>
              <a:gd name="T25" fmla="*/ 2125 h 2570"/>
              <a:gd name="T26" fmla="*/ 1946 w 1986"/>
              <a:gd name="T27" fmla="*/ 2166 h 2570"/>
              <a:gd name="T28" fmla="*/ 417 w 1986"/>
              <a:gd name="T29" fmla="*/ 2166 h 2570"/>
              <a:gd name="T30" fmla="*/ 376 w 1986"/>
              <a:gd name="T31" fmla="*/ 2125 h 2570"/>
              <a:gd name="T32" fmla="*/ 376 w 1986"/>
              <a:gd name="T33" fmla="*/ 40 h 2570"/>
              <a:gd name="T34" fmla="*/ 417 w 1986"/>
              <a:gd name="T35" fmla="*/ 0 h 2570"/>
              <a:gd name="T36" fmla="*/ 1946 w 1986"/>
              <a:gd name="T37" fmla="*/ 0 h 2570"/>
              <a:gd name="T38" fmla="*/ 1986 w 1986"/>
              <a:gd name="T39" fmla="*/ 40 h 2570"/>
              <a:gd name="T40" fmla="*/ 1777 w 1986"/>
              <a:gd name="T41" fmla="*/ 1517 h 2570"/>
              <a:gd name="T42" fmla="*/ 1711 w 1986"/>
              <a:gd name="T43" fmla="*/ 1450 h 2570"/>
              <a:gd name="T44" fmla="*/ 652 w 1986"/>
              <a:gd name="T45" fmla="*/ 1450 h 2570"/>
              <a:gd name="T46" fmla="*/ 585 w 1986"/>
              <a:gd name="T47" fmla="*/ 1517 h 2570"/>
              <a:gd name="T48" fmla="*/ 652 w 1986"/>
              <a:gd name="T49" fmla="*/ 1583 h 2570"/>
              <a:gd name="T50" fmla="*/ 1711 w 1986"/>
              <a:gd name="T51" fmla="*/ 1583 h 2570"/>
              <a:gd name="T52" fmla="*/ 1777 w 1986"/>
              <a:gd name="T53" fmla="*/ 1517 h 2570"/>
              <a:gd name="T54" fmla="*/ 1777 w 1986"/>
              <a:gd name="T55" fmla="*/ 1114 h 2570"/>
              <a:gd name="T56" fmla="*/ 1711 w 1986"/>
              <a:gd name="T57" fmla="*/ 1048 h 2570"/>
              <a:gd name="T58" fmla="*/ 652 w 1986"/>
              <a:gd name="T59" fmla="*/ 1048 h 2570"/>
              <a:gd name="T60" fmla="*/ 585 w 1986"/>
              <a:gd name="T61" fmla="*/ 1114 h 2570"/>
              <a:gd name="T62" fmla="*/ 652 w 1986"/>
              <a:gd name="T63" fmla="*/ 1181 h 2570"/>
              <a:gd name="T64" fmla="*/ 1711 w 1986"/>
              <a:gd name="T65" fmla="*/ 1181 h 2570"/>
              <a:gd name="T66" fmla="*/ 1777 w 1986"/>
              <a:gd name="T67" fmla="*/ 1114 h 2570"/>
              <a:gd name="T68" fmla="*/ 1777 w 1986"/>
              <a:gd name="T69" fmla="*/ 712 h 2570"/>
              <a:gd name="T70" fmla="*/ 1711 w 1986"/>
              <a:gd name="T71" fmla="*/ 646 h 2570"/>
              <a:gd name="T72" fmla="*/ 652 w 1986"/>
              <a:gd name="T73" fmla="*/ 646 h 2570"/>
              <a:gd name="T74" fmla="*/ 585 w 1986"/>
              <a:gd name="T75" fmla="*/ 712 h 2570"/>
              <a:gd name="T76" fmla="*/ 652 w 1986"/>
              <a:gd name="T77" fmla="*/ 779 h 2570"/>
              <a:gd name="T78" fmla="*/ 1711 w 1986"/>
              <a:gd name="T79" fmla="*/ 779 h 2570"/>
              <a:gd name="T80" fmla="*/ 1777 w 1986"/>
              <a:gd name="T81" fmla="*/ 712 h 2570"/>
              <a:gd name="T82" fmla="*/ 1777 w 1986"/>
              <a:gd name="T83" fmla="*/ 310 h 2570"/>
              <a:gd name="T84" fmla="*/ 1711 w 1986"/>
              <a:gd name="T85" fmla="*/ 243 h 2570"/>
              <a:gd name="T86" fmla="*/ 652 w 1986"/>
              <a:gd name="T87" fmla="*/ 243 h 2570"/>
              <a:gd name="T88" fmla="*/ 585 w 1986"/>
              <a:gd name="T89" fmla="*/ 310 h 2570"/>
              <a:gd name="T90" fmla="*/ 652 w 1986"/>
              <a:gd name="T91" fmla="*/ 377 h 2570"/>
              <a:gd name="T92" fmla="*/ 1711 w 1986"/>
              <a:gd name="T93" fmla="*/ 377 h 2570"/>
              <a:gd name="T94" fmla="*/ 1777 w 1986"/>
              <a:gd name="T95" fmla="*/ 310 h 25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986" h="2570">
                <a:moveTo>
                  <a:pt x="1610" y="2299"/>
                </a:moveTo>
                <a:lnTo>
                  <a:pt x="1610" y="2493"/>
                </a:lnTo>
                <a:cubicBezTo>
                  <a:pt x="1610" y="2536"/>
                  <a:pt x="1575" y="2570"/>
                  <a:pt x="1533" y="2570"/>
                </a:cubicBezTo>
                <a:lnTo>
                  <a:pt x="77" y="2570"/>
                </a:lnTo>
                <a:cubicBezTo>
                  <a:pt x="35" y="2570"/>
                  <a:pt x="0" y="2536"/>
                  <a:pt x="0" y="2493"/>
                </a:cubicBezTo>
                <a:lnTo>
                  <a:pt x="0" y="482"/>
                </a:lnTo>
                <a:cubicBezTo>
                  <a:pt x="0" y="439"/>
                  <a:pt x="35" y="405"/>
                  <a:pt x="77" y="405"/>
                </a:cubicBezTo>
                <a:lnTo>
                  <a:pt x="243" y="405"/>
                </a:lnTo>
                <a:lnTo>
                  <a:pt x="243" y="2125"/>
                </a:lnTo>
                <a:cubicBezTo>
                  <a:pt x="243" y="2221"/>
                  <a:pt x="321" y="2299"/>
                  <a:pt x="417" y="2299"/>
                </a:cubicBezTo>
                <a:lnTo>
                  <a:pt x="1610" y="2299"/>
                </a:lnTo>
                <a:close/>
                <a:moveTo>
                  <a:pt x="1986" y="40"/>
                </a:moveTo>
                <a:lnTo>
                  <a:pt x="1986" y="2125"/>
                </a:lnTo>
                <a:cubicBezTo>
                  <a:pt x="1986" y="2148"/>
                  <a:pt x="1968" y="2166"/>
                  <a:pt x="1946" y="2166"/>
                </a:cubicBezTo>
                <a:lnTo>
                  <a:pt x="417" y="2166"/>
                </a:lnTo>
                <a:cubicBezTo>
                  <a:pt x="394" y="2166"/>
                  <a:pt x="376" y="2148"/>
                  <a:pt x="376" y="2125"/>
                </a:cubicBezTo>
                <a:lnTo>
                  <a:pt x="376" y="40"/>
                </a:lnTo>
                <a:cubicBezTo>
                  <a:pt x="376" y="18"/>
                  <a:pt x="394" y="0"/>
                  <a:pt x="417" y="0"/>
                </a:cubicBezTo>
                <a:lnTo>
                  <a:pt x="1946" y="0"/>
                </a:lnTo>
                <a:cubicBezTo>
                  <a:pt x="1968" y="0"/>
                  <a:pt x="1986" y="18"/>
                  <a:pt x="1986" y="40"/>
                </a:cubicBezTo>
                <a:close/>
                <a:moveTo>
                  <a:pt x="1777" y="1517"/>
                </a:moveTo>
                <a:cubicBezTo>
                  <a:pt x="1777" y="1480"/>
                  <a:pt x="1748" y="1450"/>
                  <a:pt x="1711" y="1450"/>
                </a:cubicBezTo>
                <a:lnTo>
                  <a:pt x="652" y="1450"/>
                </a:lnTo>
                <a:cubicBezTo>
                  <a:pt x="615" y="1450"/>
                  <a:pt x="585" y="1480"/>
                  <a:pt x="585" y="1517"/>
                </a:cubicBezTo>
                <a:cubicBezTo>
                  <a:pt x="585" y="1553"/>
                  <a:pt x="615" y="1583"/>
                  <a:pt x="652" y="1583"/>
                </a:cubicBezTo>
                <a:lnTo>
                  <a:pt x="1711" y="1583"/>
                </a:lnTo>
                <a:cubicBezTo>
                  <a:pt x="1748" y="1583"/>
                  <a:pt x="1777" y="1553"/>
                  <a:pt x="1777" y="1517"/>
                </a:cubicBezTo>
                <a:close/>
                <a:moveTo>
                  <a:pt x="1777" y="1114"/>
                </a:moveTo>
                <a:cubicBezTo>
                  <a:pt x="1777" y="1078"/>
                  <a:pt x="1748" y="1048"/>
                  <a:pt x="1711" y="1048"/>
                </a:cubicBezTo>
                <a:lnTo>
                  <a:pt x="652" y="1048"/>
                </a:lnTo>
                <a:cubicBezTo>
                  <a:pt x="615" y="1048"/>
                  <a:pt x="585" y="1078"/>
                  <a:pt x="585" y="1114"/>
                </a:cubicBezTo>
                <a:cubicBezTo>
                  <a:pt x="585" y="1151"/>
                  <a:pt x="615" y="1181"/>
                  <a:pt x="652" y="1181"/>
                </a:cubicBezTo>
                <a:lnTo>
                  <a:pt x="1711" y="1181"/>
                </a:lnTo>
                <a:cubicBezTo>
                  <a:pt x="1748" y="1181"/>
                  <a:pt x="1777" y="1151"/>
                  <a:pt x="1777" y="1114"/>
                </a:cubicBezTo>
                <a:close/>
                <a:moveTo>
                  <a:pt x="1777" y="712"/>
                </a:moveTo>
                <a:cubicBezTo>
                  <a:pt x="1777" y="675"/>
                  <a:pt x="1748" y="646"/>
                  <a:pt x="1711" y="646"/>
                </a:cubicBezTo>
                <a:lnTo>
                  <a:pt x="652" y="646"/>
                </a:lnTo>
                <a:cubicBezTo>
                  <a:pt x="615" y="646"/>
                  <a:pt x="585" y="675"/>
                  <a:pt x="585" y="712"/>
                </a:cubicBezTo>
                <a:cubicBezTo>
                  <a:pt x="585" y="749"/>
                  <a:pt x="615" y="779"/>
                  <a:pt x="652" y="779"/>
                </a:cubicBezTo>
                <a:lnTo>
                  <a:pt x="1711" y="779"/>
                </a:lnTo>
                <a:cubicBezTo>
                  <a:pt x="1748" y="779"/>
                  <a:pt x="1777" y="749"/>
                  <a:pt x="1777" y="712"/>
                </a:cubicBezTo>
                <a:close/>
                <a:moveTo>
                  <a:pt x="1777" y="310"/>
                </a:moveTo>
                <a:cubicBezTo>
                  <a:pt x="1777" y="273"/>
                  <a:pt x="1748" y="243"/>
                  <a:pt x="1711" y="243"/>
                </a:cubicBezTo>
                <a:lnTo>
                  <a:pt x="652" y="243"/>
                </a:lnTo>
                <a:cubicBezTo>
                  <a:pt x="615" y="243"/>
                  <a:pt x="585" y="273"/>
                  <a:pt x="585" y="310"/>
                </a:cubicBezTo>
                <a:cubicBezTo>
                  <a:pt x="585" y="347"/>
                  <a:pt x="615" y="377"/>
                  <a:pt x="652" y="377"/>
                </a:cubicBezTo>
                <a:lnTo>
                  <a:pt x="1711" y="377"/>
                </a:lnTo>
                <a:cubicBezTo>
                  <a:pt x="1748" y="377"/>
                  <a:pt x="1777" y="347"/>
                  <a:pt x="1777" y="310"/>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200"/>
            <a:endParaRPr lang="zh-CN" altLang="en-US" sz="2400">
              <a:solidFill>
                <a:srgbClr val="000000"/>
              </a:solidFill>
              <a:cs typeface="+mn-ea"/>
              <a:sym typeface="+mn-lt"/>
            </a:endParaRPr>
          </a:p>
        </p:txBody>
      </p:sp>
      <p:sp>
        <p:nvSpPr>
          <p:cNvPr id="32" name="文本框 34"/>
          <p:cNvSpPr txBox="1">
            <a:spLocks noChangeArrowheads="1"/>
          </p:cNvSpPr>
          <p:nvPr/>
        </p:nvSpPr>
        <p:spPr bwMode="auto">
          <a:xfrm>
            <a:off x="1257710" y="4025404"/>
            <a:ext cx="233910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219200" fontAlgn="base">
              <a:spcBef>
                <a:spcPct val="0"/>
              </a:spcBef>
              <a:spcAft>
                <a:spcPts val="1065"/>
              </a:spcAft>
              <a:buNone/>
            </a:pPr>
            <a:r>
              <a:rPr lang="zh-CN" altLang="en-US" sz="2400" dirty="0">
                <a:solidFill>
                  <a:srgbClr val="FFFFFF"/>
                </a:solidFill>
                <a:cs typeface="+mn-ea"/>
                <a:sym typeface="+mn-lt"/>
              </a:rPr>
              <a:t>在此处添加内容</a:t>
            </a:r>
            <a:endParaRPr lang="zh-CN" altLang="en-US" sz="2400" dirty="0">
              <a:solidFill>
                <a:srgbClr val="FFFFFF"/>
              </a:solidFill>
              <a:cs typeface="+mn-ea"/>
              <a:sym typeface="+mn-lt"/>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文本框 17"/>
          <p:cNvSpPr txBox="1"/>
          <p:nvPr/>
        </p:nvSpPr>
        <p:spPr>
          <a:xfrm>
            <a:off x="357325" y="253717"/>
            <a:ext cx="3027680" cy="583565"/>
          </a:xfrm>
          <a:prstGeom prst="rect">
            <a:avLst/>
          </a:prstGeom>
          <a:noFill/>
        </p:spPr>
        <p:txBody>
          <a:bodyPr wrap="none" rtlCol="0">
            <a:spAutoFit/>
          </a:bodyPr>
          <a:lstStyle/>
          <a:p>
            <a:r>
              <a:rPr lang="zh-CN" altLang="en-US" sz="3200" dirty="0">
                <a:solidFill>
                  <a:srgbClr val="2D3E50"/>
                </a:solidFill>
                <a:latin typeface="思源黑体 CN Heavy" panose="020B0A00000000000000" pitchFamily="34" charset="-122"/>
                <a:ea typeface="思源黑体 CN Heavy" panose="020B0A00000000000000" pitchFamily="34" charset="-122"/>
              </a:rPr>
              <a:t>在这里输入标题</a:t>
            </a:r>
            <a:endParaRPr lang="zh-CN" altLang="en-US" sz="3200" dirty="0">
              <a:solidFill>
                <a:srgbClr val="2D3E50"/>
              </a:solidFill>
              <a:latin typeface="思源黑体 CN Heavy" panose="020B0A00000000000000" pitchFamily="34" charset="-122"/>
              <a:ea typeface="思源黑体 CN Heavy" panose="020B0A00000000000000" pitchFamily="34" charset="-122"/>
            </a:endParaRPr>
          </a:p>
        </p:txBody>
      </p:sp>
      <p:sp>
        <p:nvSpPr>
          <p:cNvPr id="2" name="矩形 1"/>
          <p:cNvSpPr/>
          <p:nvPr/>
        </p:nvSpPr>
        <p:spPr>
          <a:xfrm>
            <a:off x="3414395" y="499745"/>
            <a:ext cx="2416175" cy="306705"/>
          </a:xfrm>
          <a:prstGeom prst="rect">
            <a:avLst/>
          </a:prstGeom>
        </p:spPr>
        <p:txBody>
          <a:bodyPr wrap="square">
            <a:spAutoFit/>
          </a:bodyPr>
          <a:lstStyle/>
          <a:p>
            <a:pPr algn="dist"/>
            <a:r>
              <a:rPr lang="zh-CN" altLang="en-US" sz="1400" dirty="0">
                <a:solidFill>
                  <a:schemeClr val="bg1">
                    <a:lumMod val="85000"/>
                  </a:schemeClr>
                </a:solidFill>
                <a:latin typeface="Songti SC"/>
              </a:rPr>
              <a:t>笃学</a:t>
            </a:r>
            <a:r>
              <a:rPr lang="en-US" altLang="zh-CN" sz="1400" dirty="0">
                <a:solidFill>
                  <a:schemeClr val="bg1">
                    <a:lumMod val="85000"/>
                  </a:schemeClr>
                </a:solidFill>
                <a:latin typeface="Songti SC"/>
              </a:rPr>
              <a:t> </a:t>
            </a:r>
            <a:r>
              <a:rPr lang="zh-CN" altLang="en-US" sz="1400" dirty="0">
                <a:solidFill>
                  <a:schemeClr val="bg1">
                    <a:lumMod val="85000"/>
                  </a:schemeClr>
                </a:solidFill>
                <a:latin typeface="Songti SC"/>
              </a:rPr>
              <a:t>重行</a:t>
            </a:r>
            <a:r>
              <a:rPr lang="en-US" altLang="zh-CN" sz="1400" dirty="0">
                <a:solidFill>
                  <a:schemeClr val="bg1">
                    <a:lumMod val="85000"/>
                  </a:schemeClr>
                </a:solidFill>
                <a:latin typeface="Songti SC"/>
              </a:rPr>
              <a:t> </a:t>
            </a:r>
            <a:r>
              <a:rPr lang="zh-CN" altLang="en-US" sz="1400" dirty="0">
                <a:solidFill>
                  <a:schemeClr val="bg1">
                    <a:lumMod val="85000"/>
                  </a:schemeClr>
                </a:solidFill>
                <a:latin typeface="Songti SC"/>
              </a:rPr>
              <a:t>修德</a:t>
            </a:r>
            <a:r>
              <a:rPr lang="en-US" altLang="zh-CN" sz="1400" dirty="0">
                <a:solidFill>
                  <a:schemeClr val="bg1">
                    <a:lumMod val="85000"/>
                  </a:schemeClr>
                </a:solidFill>
                <a:latin typeface="Songti SC"/>
              </a:rPr>
              <a:t> </a:t>
            </a:r>
            <a:r>
              <a:rPr lang="zh-CN" altLang="en-US" sz="1400" dirty="0">
                <a:solidFill>
                  <a:schemeClr val="bg1">
                    <a:lumMod val="85000"/>
                  </a:schemeClr>
                </a:solidFill>
                <a:latin typeface="Songti SC"/>
              </a:rPr>
              <a:t>立才</a:t>
            </a:r>
            <a:endParaRPr lang="zh-CN" altLang="en-US" sz="1400" dirty="0">
              <a:solidFill>
                <a:schemeClr val="bg1">
                  <a:lumMod val="85000"/>
                </a:schemeClr>
              </a:solidFill>
              <a:latin typeface="Songti SC"/>
            </a:endParaRPr>
          </a:p>
        </p:txBody>
      </p:sp>
      <p:sp>
        <p:nvSpPr>
          <p:cNvPr id="10" name="任意多边形 14"/>
          <p:cNvSpPr>
            <a:spLocks noChangeArrowheads="1"/>
          </p:cNvSpPr>
          <p:nvPr>
            <p:custDataLst>
              <p:tags r:id="rId1"/>
            </p:custDataLst>
          </p:nvPr>
        </p:nvSpPr>
        <p:spPr bwMode="auto">
          <a:xfrm>
            <a:off x="4982326" y="1572896"/>
            <a:ext cx="1930332" cy="1908997"/>
          </a:xfrm>
          <a:custGeom>
            <a:avLst/>
            <a:gdLst>
              <a:gd name="connsiteX0" fmla="*/ 1021508 w 1447749"/>
              <a:gd name="connsiteY0" fmla="*/ 0 h 1431827"/>
              <a:gd name="connsiteX1" fmla="*/ 1447749 w 1447749"/>
              <a:gd name="connsiteY1" fmla="*/ 426241 h 1431827"/>
              <a:gd name="connsiteX2" fmla="*/ 1021508 w 1447749"/>
              <a:gd name="connsiteY2" fmla="*/ 852482 h 1431827"/>
              <a:gd name="connsiteX3" fmla="*/ 986004 w 1447749"/>
              <a:gd name="connsiteY3" fmla="*/ 848903 h 1431827"/>
              <a:gd name="connsiteX4" fmla="*/ 988438 w 1447749"/>
              <a:gd name="connsiteY4" fmla="*/ 851394 h 1431827"/>
              <a:gd name="connsiteX5" fmla="*/ 578130 w 1447749"/>
              <a:gd name="connsiteY5" fmla="*/ 1164812 h 1431827"/>
              <a:gd name="connsiteX6" fmla="*/ 577161 w 1447749"/>
              <a:gd name="connsiteY6" fmla="*/ 1163822 h 1431827"/>
              <a:gd name="connsiteX7" fmla="*/ 573461 w 1447749"/>
              <a:gd name="connsiteY7" fmla="*/ 1200533 h 1431827"/>
              <a:gd name="connsiteX8" fmla="*/ 289673 w 1447749"/>
              <a:gd name="connsiteY8" fmla="*/ 1431827 h 1431827"/>
              <a:gd name="connsiteX9" fmla="*/ 0 w 1447749"/>
              <a:gd name="connsiteY9" fmla="*/ 1142154 h 1431827"/>
              <a:gd name="connsiteX10" fmla="*/ 231294 w 1447749"/>
              <a:gd name="connsiteY10" fmla="*/ 858366 h 1431827"/>
              <a:gd name="connsiteX11" fmla="*/ 274089 w 1447749"/>
              <a:gd name="connsiteY11" fmla="*/ 854052 h 1431827"/>
              <a:gd name="connsiteX12" fmla="*/ 273138 w 1447749"/>
              <a:gd name="connsiteY12" fmla="*/ 853080 h 1431827"/>
              <a:gd name="connsiteX13" fmla="*/ 595824 w 1447749"/>
              <a:gd name="connsiteY13" fmla="*/ 449512 h 1431827"/>
              <a:gd name="connsiteX14" fmla="*/ 597819 w 1447749"/>
              <a:gd name="connsiteY14" fmla="*/ 451555 h 1431827"/>
              <a:gd name="connsiteX15" fmla="*/ 595267 w 1447749"/>
              <a:gd name="connsiteY15" fmla="*/ 426241 h 1431827"/>
              <a:gd name="connsiteX16" fmla="*/ 1021508 w 1447749"/>
              <a:gd name="connsiteY16" fmla="*/ 0 h 1431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447749" h="1431827">
                <a:moveTo>
                  <a:pt x="1021508" y="0"/>
                </a:moveTo>
                <a:cubicBezTo>
                  <a:pt x="1256914" y="0"/>
                  <a:pt x="1447749" y="190835"/>
                  <a:pt x="1447749" y="426241"/>
                </a:cubicBezTo>
                <a:cubicBezTo>
                  <a:pt x="1447749" y="661647"/>
                  <a:pt x="1256914" y="852482"/>
                  <a:pt x="1021508" y="852482"/>
                </a:cubicBezTo>
                <a:lnTo>
                  <a:pt x="986004" y="848903"/>
                </a:lnTo>
                <a:lnTo>
                  <a:pt x="988438" y="851394"/>
                </a:lnTo>
                <a:cubicBezTo>
                  <a:pt x="681761" y="826961"/>
                  <a:pt x="594138" y="956710"/>
                  <a:pt x="578130" y="1164812"/>
                </a:cubicBezTo>
                <a:lnTo>
                  <a:pt x="577161" y="1163822"/>
                </a:lnTo>
                <a:lnTo>
                  <a:pt x="573461" y="1200533"/>
                </a:lnTo>
                <a:cubicBezTo>
                  <a:pt x="546450" y="1332532"/>
                  <a:pt x="429657" y="1431827"/>
                  <a:pt x="289673" y="1431827"/>
                </a:cubicBezTo>
                <a:cubicBezTo>
                  <a:pt x="129691" y="1431827"/>
                  <a:pt x="0" y="1302136"/>
                  <a:pt x="0" y="1142154"/>
                </a:cubicBezTo>
                <a:cubicBezTo>
                  <a:pt x="0" y="1002170"/>
                  <a:pt x="99294" y="885377"/>
                  <a:pt x="231294" y="858366"/>
                </a:cubicBezTo>
                <a:lnTo>
                  <a:pt x="274089" y="854052"/>
                </a:lnTo>
                <a:lnTo>
                  <a:pt x="273138" y="853080"/>
                </a:lnTo>
                <a:cubicBezTo>
                  <a:pt x="482083" y="841284"/>
                  <a:pt x="612674" y="757032"/>
                  <a:pt x="595824" y="449512"/>
                </a:cubicBezTo>
                <a:lnTo>
                  <a:pt x="597819" y="451555"/>
                </a:lnTo>
                <a:lnTo>
                  <a:pt x="595267" y="426241"/>
                </a:lnTo>
                <a:cubicBezTo>
                  <a:pt x="595267" y="190835"/>
                  <a:pt x="786102" y="0"/>
                  <a:pt x="1021508" y="0"/>
                </a:cubicBezTo>
                <a:close/>
              </a:path>
            </a:pathLst>
          </a:custGeom>
          <a:noFill/>
          <a:ln>
            <a:solidFill>
              <a:schemeClr val="tx2"/>
            </a:solidFill>
          </a:ln>
        </p:spPr>
        <p:txBody>
          <a:bodyPr vert="horz" wrap="square" lIns="121916" tIns="60957" rIns="121916" bIns="60957" numCol="1" anchor="t" anchorCtr="0" compatLnSpc="1">
            <a:noAutofit/>
          </a:bodyPr>
          <a:lstStyle/>
          <a:p>
            <a:pPr defTabSz="1218565"/>
            <a:endParaRPr lang="zh-CN" altLang="en-US" sz="2375" dirty="0">
              <a:solidFill>
                <a:prstClr val="black"/>
              </a:solidFill>
              <a:cs typeface="+mn-ea"/>
              <a:sym typeface="+mn-lt"/>
            </a:endParaRPr>
          </a:p>
        </p:txBody>
      </p:sp>
      <p:sp>
        <p:nvSpPr>
          <p:cNvPr id="11" name="任意多边形 15"/>
          <p:cNvSpPr>
            <a:spLocks noChangeArrowheads="1"/>
          </p:cNvSpPr>
          <p:nvPr>
            <p:custDataLst>
              <p:tags r:id="rId2"/>
            </p:custDataLst>
          </p:nvPr>
        </p:nvSpPr>
        <p:spPr bwMode="auto">
          <a:xfrm>
            <a:off x="3687274" y="2443293"/>
            <a:ext cx="1907468" cy="1930228"/>
          </a:xfrm>
          <a:custGeom>
            <a:avLst/>
            <a:gdLst>
              <a:gd name="connsiteX0" fmla="*/ 426241 w 1430601"/>
              <a:gd name="connsiteY0" fmla="*/ 0 h 1447750"/>
              <a:gd name="connsiteX1" fmla="*/ 852482 w 1430601"/>
              <a:gd name="connsiteY1" fmla="*/ 426241 h 1447750"/>
              <a:gd name="connsiteX2" fmla="*/ 849018 w 1430601"/>
              <a:gd name="connsiteY2" fmla="*/ 460604 h 1447750"/>
              <a:gd name="connsiteX3" fmla="*/ 850338 w 1430601"/>
              <a:gd name="connsiteY3" fmla="*/ 459311 h 1447750"/>
              <a:gd name="connsiteX4" fmla="*/ 1163588 w 1430601"/>
              <a:gd name="connsiteY4" fmla="*/ 869619 h 1447750"/>
              <a:gd name="connsiteX5" fmla="*/ 1162650 w 1430601"/>
              <a:gd name="connsiteY5" fmla="*/ 870537 h 1447750"/>
              <a:gd name="connsiteX6" fmla="*/ 1199797 w 1430601"/>
              <a:gd name="connsiteY6" fmla="*/ 874289 h 1447750"/>
              <a:gd name="connsiteX7" fmla="*/ 1430601 w 1430601"/>
              <a:gd name="connsiteY7" fmla="*/ 1158077 h 1447750"/>
              <a:gd name="connsiteX8" fmla="*/ 1141541 w 1430601"/>
              <a:gd name="connsiteY8" fmla="*/ 1447750 h 1447750"/>
              <a:gd name="connsiteX9" fmla="*/ 858354 w 1430601"/>
              <a:gd name="connsiteY9" fmla="*/ 1216456 h 1447750"/>
              <a:gd name="connsiteX10" fmla="*/ 853954 w 1430601"/>
              <a:gd name="connsiteY10" fmla="*/ 1172720 h 1447750"/>
              <a:gd name="connsiteX11" fmla="*/ 852022 w 1430601"/>
              <a:gd name="connsiteY11" fmla="*/ 1174611 h 1447750"/>
              <a:gd name="connsiteX12" fmla="*/ 449512 w 1430601"/>
              <a:gd name="connsiteY12" fmla="*/ 851925 h 1447750"/>
              <a:gd name="connsiteX13" fmla="*/ 451548 w 1430601"/>
              <a:gd name="connsiteY13" fmla="*/ 849931 h 1447750"/>
              <a:gd name="connsiteX14" fmla="*/ 426241 w 1430601"/>
              <a:gd name="connsiteY14" fmla="*/ 852482 h 1447750"/>
              <a:gd name="connsiteX15" fmla="*/ 0 w 1430601"/>
              <a:gd name="connsiteY15" fmla="*/ 426241 h 1447750"/>
              <a:gd name="connsiteX16" fmla="*/ 426241 w 1430601"/>
              <a:gd name="connsiteY16" fmla="*/ 0 h 1447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430601" h="1447750">
                <a:moveTo>
                  <a:pt x="426241" y="0"/>
                </a:moveTo>
                <a:cubicBezTo>
                  <a:pt x="661647" y="0"/>
                  <a:pt x="852482" y="190835"/>
                  <a:pt x="852482" y="426241"/>
                </a:cubicBezTo>
                <a:lnTo>
                  <a:pt x="849018" y="460604"/>
                </a:lnTo>
                <a:lnTo>
                  <a:pt x="850338" y="459311"/>
                </a:lnTo>
                <a:cubicBezTo>
                  <a:pt x="825917" y="765988"/>
                  <a:pt x="955597" y="853611"/>
                  <a:pt x="1163588" y="869619"/>
                </a:cubicBezTo>
                <a:lnTo>
                  <a:pt x="1162650" y="870537"/>
                </a:lnTo>
                <a:lnTo>
                  <a:pt x="1199797" y="874289"/>
                </a:lnTo>
                <a:cubicBezTo>
                  <a:pt x="1331516" y="901300"/>
                  <a:pt x="1430601" y="1018093"/>
                  <a:pt x="1430601" y="1158077"/>
                </a:cubicBezTo>
                <a:cubicBezTo>
                  <a:pt x="1430601" y="1318059"/>
                  <a:pt x="1301184" y="1447750"/>
                  <a:pt x="1141541" y="1447750"/>
                </a:cubicBezTo>
                <a:cubicBezTo>
                  <a:pt x="1001854" y="1447750"/>
                  <a:pt x="885308" y="1348455"/>
                  <a:pt x="858354" y="1216456"/>
                </a:cubicBezTo>
                <a:lnTo>
                  <a:pt x="853954" y="1172720"/>
                </a:lnTo>
                <a:lnTo>
                  <a:pt x="852022" y="1174611"/>
                </a:lnTo>
                <a:cubicBezTo>
                  <a:pt x="840233" y="965666"/>
                  <a:pt x="756026" y="834233"/>
                  <a:pt x="449512" y="851925"/>
                </a:cubicBezTo>
                <a:lnTo>
                  <a:pt x="451548" y="849931"/>
                </a:lnTo>
                <a:lnTo>
                  <a:pt x="426241" y="852482"/>
                </a:lnTo>
                <a:cubicBezTo>
                  <a:pt x="190835" y="852482"/>
                  <a:pt x="0" y="661647"/>
                  <a:pt x="0" y="426241"/>
                </a:cubicBezTo>
                <a:cubicBezTo>
                  <a:pt x="0" y="190835"/>
                  <a:pt x="190835" y="0"/>
                  <a:pt x="426241" y="0"/>
                </a:cubicBezTo>
                <a:close/>
              </a:path>
            </a:pathLst>
          </a:custGeom>
          <a:noFill/>
          <a:ln>
            <a:solidFill>
              <a:schemeClr val="tx2"/>
            </a:solidFill>
          </a:ln>
        </p:spPr>
        <p:txBody>
          <a:bodyPr vert="horz" wrap="square" lIns="121916" tIns="60957" rIns="121916" bIns="60957" numCol="1" anchor="t" anchorCtr="0" compatLnSpc="1">
            <a:noAutofit/>
          </a:bodyPr>
          <a:lstStyle/>
          <a:p>
            <a:pPr defTabSz="1218565"/>
            <a:endParaRPr lang="zh-CN" altLang="en-US" sz="2375" dirty="0">
              <a:solidFill>
                <a:prstClr val="black"/>
              </a:solidFill>
              <a:cs typeface="+mn-ea"/>
              <a:sym typeface="+mn-lt"/>
            </a:endParaRPr>
          </a:p>
        </p:txBody>
      </p:sp>
      <p:sp>
        <p:nvSpPr>
          <p:cNvPr id="3" name="任意多边形 16"/>
          <p:cNvSpPr>
            <a:spLocks noChangeArrowheads="1"/>
          </p:cNvSpPr>
          <p:nvPr>
            <p:custDataLst>
              <p:tags r:id="rId3"/>
            </p:custDataLst>
          </p:nvPr>
        </p:nvSpPr>
        <p:spPr bwMode="auto">
          <a:xfrm>
            <a:off x="4703066" y="3736642"/>
            <a:ext cx="1930332" cy="1908997"/>
          </a:xfrm>
          <a:custGeom>
            <a:avLst/>
            <a:gdLst>
              <a:gd name="connsiteX0" fmla="*/ 1158689 w 1447749"/>
              <a:gd name="connsiteY0" fmla="*/ 0 h 1431827"/>
              <a:gd name="connsiteX1" fmla="*/ 1447749 w 1447749"/>
              <a:gd name="connsiteY1" fmla="*/ 289673 h 1431827"/>
              <a:gd name="connsiteX2" fmla="*/ 1216945 w 1447749"/>
              <a:gd name="connsiteY2" fmla="*/ 573461 h 1431827"/>
              <a:gd name="connsiteX3" fmla="*/ 1173716 w 1447749"/>
              <a:gd name="connsiteY3" fmla="*/ 577828 h 1431827"/>
              <a:gd name="connsiteX4" fmla="*/ 1174611 w 1447749"/>
              <a:gd name="connsiteY4" fmla="*/ 578745 h 1431827"/>
              <a:gd name="connsiteX5" fmla="*/ 851926 w 1447749"/>
              <a:gd name="connsiteY5" fmla="*/ 982313 h 1431827"/>
              <a:gd name="connsiteX6" fmla="*/ 849930 w 1447749"/>
              <a:gd name="connsiteY6" fmla="*/ 980270 h 1431827"/>
              <a:gd name="connsiteX7" fmla="*/ 852482 w 1447749"/>
              <a:gd name="connsiteY7" fmla="*/ 1005586 h 1431827"/>
              <a:gd name="connsiteX8" fmla="*/ 426241 w 1447749"/>
              <a:gd name="connsiteY8" fmla="*/ 1431827 h 1431827"/>
              <a:gd name="connsiteX9" fmla="*/ 0 w 1447749"/>
              <a:gd name="connsiteY9" fmla="*/ 1005586 h 1431827"/>
              <a:gd name="connsiteX10" fmla="*/ 426241 w 1447749"/>
              <a:gd name="connsiteY10" fmla="*/ 579345 h 1431827"/>
              <a:gd name="connsiteX11" fmla="*/ 461747 w 1447749"/>
              <a:gd name="connsiteY11" fmla="*/ 582924 h 1431827"/>
              <a:gd name="connsiteX12" fmla="*/ 459311 w 1447749"/>
              <a:gd name="connsiteY12" fmla="*/ 580431 h 1431827"/>
              <a:gd name="connsiteX13" fmla="*/ 870461 w 1447749"/>
              <a:gd name="connsiteY13" fmla="*/ 267013 h 1431827"/>
              <a:gd name="connsiteX14" fmla="*/ 871773 w 1447749"/>
              <a:gd name="connsiteY14" fmla="*/ 268358 h 1431827"/>
              <a:gd name="connsiteX15" fmla="*/ 875502 w 1447749"/>
              <a:gd name="connsiteY15" fmla="*/ 231294 h 1431827"/>
              <a:gd name="connsiteX16" fmla="*/ 1158689 w 1447749"/>
              <a:gd name="connsiteY16" fmla="*/ 0 h 1431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447749" h="1431827">
                <a:moveTo>
                  <a:pt x="1158689" y="0"/>
                </a:moveTo>
                <a:cubicBezTo>
                  <a:pt x="1318332" y="0"/>
                  <a:pt x="1447749" y="129691"/>
                  <a:pt x="1447749" y="289673"/>
                </a:cubicBezTo>
                <a:cubicBezTo>
                  <a:pt x="1447749" y="429657"/>
                  <a:pt x="1348664" y="546450"/>
                  <a:pt x="1216945" y="573461"/>
                </a:cubicBezTo>
                <a:lnTo>
                  <a:pt x="1173716" y="577828"/>
                </a:lnTo>
                <a:lnTo>
                  <a:pt x="1174611" y="578745"/>
                </a:lnTo>
                <a:cubicBezTo>
                  <a:pt x="966509" y="590541"/>
                  <a:pt x="835075" y="674793"/>
                  <a:pt x="851926" y="982313"/>
                </a:cubicBezTo>
                <a:lnTo>
                  <a:pt x="849930" y="980270"/>
                </a:lnTo>
                <a:lnTo>
                  <a:pt x="852482" y="1005586"/>
                </a:lnTo>
                <a:cubicBezTo>
                  <a:pt x="852482" y="1240992"/>
                  <a:pt x="661647" y="1431827"/>
                  <a:pt x="426241" y="1431827"/>
                </a:cubicBezTo>
                <a:cubicBezTo>
                  <a:pt x="190835" y="1431827"/>
                  <a:pt x="0" y="1240992"/>
                  <a:pt x="0" y="1005586"/>
                </a:cubicBezTo>
                <a:cubicBezTo>
                  <a:pt x="0" y="770180"/>
                  <a:pt x="190835" y="579345"/>
                  <a:pt x="426241" y="579345"/>
                </a:cubicBezTo>
                <a:lnTo>
                  <a:pt x="461747" y="582924"/>
                </a:lnTo>
                <a:lnTo>
                  <a:pt x="459311" y="580431"/>
                </a:lnTo>
                <a:cubicBezTo>
                  <a:pt x="765989" y="604864"/>
                  <a:pt x="853611" y="475115"/>
                  <a:pt x="870461" y="267013"/>
                </a:cubicBezTo>
                <a:lnTo>
                  <a:pt x="871773" y="268358"/>
                </a:lnTo>
                <a:lnTo>
                  <a:pt x="875502" y="231294"/>
                </a:lnTo>
                <a:cubicBezTo>
                  <a:pt x="902456" y="99295"/>
                  <a:pt x="1019002" y="0"/>
                  <a:pt x="1158689" y="0"/>
                </a:cubicBezTo>
                <a:close/>
              </a:path>
            </a:pathLst>
          </a:custGeom>
          <a:noFill/>
          <a:ln>
            <a:solidFill>
              <a:schemeClr val="tx2"/>
            </a:solidFill>
          </a:ln>
        </p:spPr>
        <p:txBody>
          <a:bodyPr vert="horz" wrap="square" lIns="121916" tIns="60957" rIns="121916" bIns="60957" numCol="1" anchor="t" anchorCtr="0" compatLnSpc="1">
            <a:noAutofit/>
          </a:bodyPr>
          <a:lstStyle/>
          <a:p>
            <a:pPr defTabSz="1218565"/>
            <a:endParaRPr lang="zh-CN" altLang="en-US" sz="2375" dirty="0">
              <a:solidFill>
                <a:prstClr val="black"/>
              </a:solidFill>
              <a:cs typeface="+mn-ea"/>
              <a:sym typeface="+mn-lt"/>
            </a:endParaRPr>
          </a:p>
        </p:txBody>
      </p:sp>
      <p:sp>
        <p:nvSpPr>
          <p:cNvPr id="4" name="椭圆 3"/>
          <p:cNvSpPr/>
          <p:nvPr>
            <p:custDataLst>
              <p:tags r:id="rId4"/>
            </p:custDataLst>
          </p:nvPr>
        </p:nvSpPr>
        <p:spPr>
          <a:xfrm>
            <a:off x="6835736" y="3723683"/>
            <a:ext cx="908424" cy="908375"/>
          </a:xfrm>
          <a:prstGeom prst="ellipse">
            <a:avLst/>
          </a:prstGeom>
          <a:solidFill>
            <a:schemeClr val="accent4"/>
          </a:solidFill>
          <a:ln w="12700" cap="flat" cmpd="sng" algn="ctr">
            <a:noFill/>
            <a:prstDash val="solid"/>
            <a:miter lim="800000"/>
          </a:ln>
          <a:effectLst>
            <a:outerShdw blurRad="50800" dist="38100" dir="2700000" algn="tl" rotWithShape="0">
              <a:prstClr val="black">
                <a:alpha val="40000"/>
              </a:prstClr>
            </a:outerShdw>
          </a:effectLst>
        </p:spPr>
        <p:txBody>
          <a:bodyPr lIns="121916" tIns="60957" rIns="121916" bIns="60957" rtlCol="0" anchor="ctr"/>
          <a:lstStyle/>
          <a:p>
            <a:pPr algn="ctr" defTabSz="1218565">
              <a:defRPr/>
            </a:pPr>
            <a:endParaRPr lang="zh-CN" altLang="en-US" sz="2375" kern="0" dirty="0">
              <a:solidFill>
                <a:prstClr val="white"/>
              </a:solidFill>
              <a:cs typeface="+mn-ea"/>
              <a:sym typeface="+mn-lt"/>
            </a:endParaRPr>
          </a:p>
        </p:txBody>
      </p:sp>
      <p:sp>
        <p:nvSpPr>
          <p:cNvPr id="5" name="椭圆 4"/>
          <p:cNvSpPr/>
          <p:nvPr>
            <p:custDataLst>
              <p:tags r:id="rId5"/>
            </p:custDataLst>
          </p:nvPr>
        </p:nvSpPr>
        <p:spPr>
          <a:xfrm>
            <a:off x="4797951" y="4632057"/>
            <a:ext cx="908424" cy="908375"/>
          </a:xfrm>
          <a:prstGeom prst="ellipse">
            <a:avLst/>
          </a:prstGeom>
          <a:solidFill>
            <a:schemeClr val="bg1">
              <a:lumMod val="50000"/>
            </a:schemeClr>
          </a:solidFill>
          <a:ln w="12700" cap="flat" cmpd="sng" algn="ctr">
            <a:noFill/>
            <a:prstDash val="solid"/>
            <a:miter lim="800000"/>
          </a:ln>
          <a:effectLst>
            <a:outerShdw blurRad="50800" dist="38100" dir="2700000" algn="tl" rotWithShape="0">
              <a:prstClr val="black">
                <a:alpha val="40000"/>
              </a:prstClr>
            </a:outerShdw>
          </a:effectLst>
        </p:spPr>
        <p:txBody>
          <a:bodyPr lIns="121916" tIns="60957" rIns="121916" bIns="60957" rtlCol="0" anchor="ctr"/>
          <a:lstStyle/>
          <a:p>
            <a:pPr algn="ctr" defTabSz="1218565">
              <a:defRPr/>
            </a:pPr>
            <a:endParaRPr lang="zh-CN" altLang="en-US" sz="2375" kern="0" dirty="0">
              <a:solidFill>
                <a:prstClr val="white"/>
              </a:solidFill>
              <a:cs typeface="+mn-ea"/>
              <a:sym typeface="+mn-lt"/>
            </a:endParaRPr>
          </a:p>
        </p:txBody>
      </p:sp>
      <p:sp>
        <p:nvSpPr>
          <p:cNvPr id="6" name="椭圆 5"/>
          <p:cNvSpPr/>
          <p:nvPr>
            <p:custDataLst>
              <p:tags r:id="rId6"/>
            </p:custDataLst>
          </p:nvPr>
        </p:nvSpPr>
        <p:spPr>
          <a:xfrm>
            <a:off x="3797292" y="2551109"/>
            <a:ext cx="908424" cy="908375"/>
          </a:xfrm>
          <a:prstGeom prst="ellipse">
            <a:avLst/>
          </a:prstGeom>
          <a:solidFill>
            <a:schemeClr val="accent1"/>
          </a:solidFill>
          <a:ln w="12700" cap="flat" cmpd="sng" algn="ctr">
            <a:noFill/>
            <a:prstDash val="solid"/>
            <a:miter lim="800000"/>
          </a:ln>
          <a:effectLst>
            <a:outerShdw blurRad="50800" dist="38100" dir="2700000" algn="tl" rotWithShape="0">
              <a:prstClr val="black">
                <a:alpha val="40000"/>
              </a:prstClr>
            </a:outerShdw>
          </a:effectLst>
        </p:spPr>
        <p:txBody>
          <a:bodyPr lIns="121916" tIns="60957" rIns="121916" bIns="60957" rtlCol="0" anchor="ctr"/>
          <a:lstStyle/>
          <a:p>
            <a:pPr algn="ctr" defTabSz="1218565">
              <a:defRPr/>
            </a:pPr>
            <a:endParaRPr lang="zh-CN" altLang="en-US" sz="2375" kern="0" dirty="0">
              <a:solidFill>
                <a:prstClr val="white"/>
              </a:solidFill>
              <a:cs typeface="+mn-ea"/>
              <a:sym typeface="+mn-lt"/>
            </a:endParaRPr>
          </a:p>
        </p:txBody>
      </p:sp>
      <p:sp>
        <p:nvSpPr>
          <p:cNvPr id="7" name="AutoShape 112"/>
          <p:cNvSpPr/>
          <p:nvPr>
            <p:custDataLst>
              <p:tags r:id="rId7"/>
            </p:custDataLst>
          </p:nvPr>
        </p:nvSpPr>
        <p:spPr bwMode="auto">
          <a:xfrm>
            <a:off x="4011265" y="2778155"/>
            <a:ext cx="480484" cy="454285"/>
          </a:xfrm>
          <a:custGeom>
            <a:avLst/>
            <a:gdLst>
              <a:gd name="connsiteX0" fmla="*/ 446385 w 597810"/>
              <a:gd name="connsiteY0" fmla="*/ 350589 h 565214"/>
              <a:gd name="connsiteX1" fmla="*/ 478157 w 597810"/>
              <a:gd name="connsiteY1" fmla="*/ 350589 h 565214"/>
              <a:gd name="connsiteX2" fmla="*/ 478157 w 597810"/>
              <a:gd name="connsiteY2" fmla="*/ 422953 h 565214"/>
              <a:gd name="connsiteX3" fmla="*/ 535248 w 597810"/>
              <a:gd name="connsiteY3" fmla="*/ 422953 h 565214"/>
              <a:gd name="connsiteX4" fmla="*/ 535248 w 597810"/>
              <a:gd name="connsiteY4" fmla="*/ 454674 h 565214"/>
              <a:gd name="connsiteX5" fmla="*/ 446385 w 597810"/>
              <a:gd name="connsiteY5" fmla="*/ 454674 h 565214"/>
              <a:gd name="connsiteX6" fmla="*/ 463750 w 597810"/>
              <a:gd name="connsiteY6" fmla="*/ 337170 h 565214"/>
              <a:gd name="connsiteX7" fmla="*/ 369411 w 597810"/>
              <a:gd name="connsiteY7" fmla="*/ 431362 h 565214"/>
              <a:gd name="connsiteX8" fmla="*/ 463750 w 597810"/>
              <a:gd name="connsiteY8" fmla="*/ 525554 h 565214"/>
              <a:gd name="connsiteX9" fmla="*/ 558088 w 597810"/>
              <a:gd name="connsiteY9" fmla="*/ 431362 h 565214"/>
              <a:gd name="connsiteX10" fmla="*/ 463750 w 597810"/>
              <a:gd name="connsiteY10" fmla="*/ 337170 h 565214"/>
              <a:gd name="connsiteX11" fmla="*/ 463750 w 597810"/>
              <a:gd name="connsiteY11" fmla="*/ 297510 h 565214"/>
              <a:gd name="connsiteX12" fmla="*/ 597810 w 597810"/>
              <a:gd name="connsiteY12" fmla="*/ 431362 h 565214"/>
              <a:gd name="connsiteX13" fmla="*/ 463750 w 597810"/>
              <a:gd name="connsiteY13" fmla="*/ 565214 h 565214"/>
              <a:gd name="connsiteX14" fmla="*/ 393740 w 597810"/>
              <a:gd name="connsiteY14" fmla="*/ 545384 h 565214"/>
              <a:gd name="connsiteX15" fmla="*/ 0 w 597810"/>
              <a:gd name="connsiteY15" fmla="*/ 545384 h 565214"/>
              <a:gd name="connsiteX16" fmla="*/ 97318 w 597810"/>
              <a:gd name="connsiteY16" fmla="*/ 383274 h 565214"/>
              <a:gd name="connsiteX17" fmla="*/ 122144 w 597810"/>
              <a:gd name="connsiteY17" fmla="*/ 361957 h 565214"/>
              <a:gd name="connsiteX18" fmla="*/ 190167 w 597810"/>
              <a:gd name="connsiteY18" fmla="*/ 330725 h 565214"/>
              <a:gd name="connsiteX19" fmla="*/ 222937 w 597810"/>
              <a:gd name="connsiteY19" fmla="*/ 302963 h 565214"/>
              <a:gd name="connsiteX20" fmla="*/ 279541 w 597810"/>
              <a:gd name="connsiteY20" fmla="*/ 358983 h 565214"/>
              <a:gd name="connsiteX21" fmla="*/ 335647 w 597810"/>
              <a:gd name="connsiteY21" fmla="*/ 302963 h 565214"/>
              <a:gd name="connsiteX22" fmla="*/ 368418 w 597810"/>
              <a:gd name="connsiteY22" fmla="*/ 330725 h 565214"/>
              <a:gd name="connsiteX23" fmla="*/ 373383 w 597810"/>
              <a:gd name="connsiteY23" fmla="*/ 332708 h 565214"/>
              <a:gd name="connsiteX24" fmla="*/ 463750 w 597810"/>
              <a:gd name="connsiteY24" fmla="*/ 297510 h 565214"/>
              <a:gd name="connsiteX25" fmla="*/ 279051 w 597810"/>
              <a:gd name="connsiteY25" fmla="*/ 0 h 565214"/>
              <a:gd name="connsiteX26" fmla="*/ 279547 w 597810"/>
              <a:gd name="connsiteY26" fmla="*/ 0 h 565214"/>
              <a:gd name="connsiteX27" fmla="*/ 280044 w 597810"/>
              <a:gd name="connsiteY27" fmla="*/ 0 h 565214"/>
              <a:gd name="connsiteX28" fmla="*/ 408651 w 597810"/>
              <a:gd name="connsiteY28" fmla="*/ 126938 h 565214"/>
              <a:gd name="connsiteX29" fmla="*/ 279547 w 597810"/>
              <a:gd name="connsiteY29" fmla="*/ 309908 h 565214"/>
              <a:gd name="connsiteX30" fmla="*/ 279051 w 597810"/>
              <a:gd name="connsiteY30" fmla="*/ 309908 h 565214"/>
              <a:gd name="connsiteX31" fmla="*/ 149947 w 597810"/>
              <a:gd name="connsiteY31" fmla="*/ 126938 h 565214"/>
              <a:gd name="connsiteX32" fmla="*/ 279051 w 597810"/>
              <a:gd name="connsiteY32" fmla="*/ 0 h 565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597810" h="565214">
                <a:moveTo>
                  <a:pt x="446385" y="350589"/>
                </a:moveTo>
                <a:lnTo>
                  <a:pt x="478157" y="350589"/>
                </a:lnTo>
                <a:lnTo>
                  <a:pt x="478157" y="422953"/>
                </a:lnTo>
                <a:lnTo>
                  <a:pt x="535248" y="422953"/>
                </a:lnTo>
                <a:lnTo>
                  <a:pt x="535248" y="454674"/>
                </a:lnTo>
                <a:lnTo>
                  <a:pt x="446385" y="454674"/>
                </a:lnTo>
                <a:close/>
                <a:moveTo>
                  <a:pt x="463750" y="337170"/>
                </a:moveTo>
                <a:cubicBezTo>
                  <a:pt x="411615" y="337170"/>
                  <a:pt x="369411" y="379308"/>
                  <a:pt x="369411" y="431362"/>
                </a:cubicBezTo>
                <a:cubicBezTo>
                  <a:pt x="369411" y="483416"/>
                  <a:pt x="411615" y="525554"/>
                  <a:pt x="463750" y="525554"/>
                </a:cubicBezTo>
                <a:cubicBezTo>
                  <a:pt x="515884" y="525554"/>
                  <a:pt x="558088" y="483416"/>
                  <a:pt x="558088" y="431362"/>
                </a:cubicBezTo>
                <a:cubicBezTo>
                  <a:pt x="558088" y="379308"/>
                  <a:pt x="515884" y="337170"/>
                  <a:pt x="463750" y="337170"/>
                </a:cubicBezTo>
                <a:close/>
                <a:moveTo>
                  <a:pt x="463750" y="297510"/>
                </a:moveTo>
                <a:cubicBezTo>
                  <a:pt x="537731" y="297510"/>
                  <a:pt x="597810" y="357496"/>
                  <a:pt x="597810" y="431362"/>
                </a:cubicBezTo>
                <a:cubicBezTo>
                  <a:pt x="597810" y="505228"/>
                  <a:pt x="537731" y="565214"/>
                  <a:pt x="463750" y="565214"/>
                </a:cubicBezTo>
                <a:cubicBezTo>
                  <a:pt x="437931" y="565214"/>
                  <a:pt x="414098" y="557778"/>
                  <a:pt x="393740" y="545384"/>
                </a:cubicBezTo>
                <a:lnTo>
                  <a:pt x="0" y="545384"/>
                </a:lnTo>
                <a:lnTo>
                  <a:pt x="97318" y="383274"/>
                </a:lnTo>
                <a:cubicBezTo>
                  <a:pt x="103276" y="373359"/>
                  <a:pt x="112214" y="365923"/>
                  <a:pt x="122144" y="361957"/>
                </a:cubicBezTo>
                <a:lnTo>
                  <a:pt x="190167" y="330725"/>
                </a:lnTo>
                <a:lnTo>
                  <a:pt x="222937" y="302963"/>
                </a:lnTo>
                <a:lnTo>
                  <a:pt x="279541" y="358983"/>
                </a:lnTo>
                <a:lnTo>
                  <a:pt x="335647" y="302963"/>
                </a:lnTo>
                <a:lnTo>
                  <a:pt x="368418" y="330725"/>
                </a:lnTo>
                <a:lnTo>
                  <a:pt x="373383" y="332708"/>
                </a:lnTo>
                <a:cubicBezTo>
                  <a:pt x="397216" y="310895"/>
                  <a:pt x="428993" y="297510"/>
                  <a:pt x="463750" y="297510"/>
                </a:cubicBezTo>
                <a:close/>
                <a:moveTo>
                  <a:pt x="279051" y="0"/>
                </a:moveTo>
                <a:cubicBezTo>
                  <a:pt x="279051" y="0"/>
                  <a:pt x="279547" y="0"/>
                  <a:pt x="279547" y="0"/>
                </a:cubicBezTo>
                <a:cubicBezTo>
                  <a:pt x="279547" y="0"/>
                  <a:pt x="279547" y="0"/>
                  <a:pt x="280044" y="0"/>
                </a:cubicBezTo>
                <a:cubicBezTo>
                  <a:pt x="360485" y="1983"/>
                  <a:pt x="409644" y="47602"/>
                  <a:pt x="408651" y="126938"/>
                </a:cubicBezTo>
                <a:cubicBezTo>
                  <a:pt x="407658" y="241481"/>
                  <a:pt x="359492" y="310900"/>
                  <a:pt x="279547" y="309908"/>
                </a:cubicBezTo>
                <a:cubicBezTo>
                  <a:pt x="279547" y="309908"/>
                  <a:pt x="279051" y="309908"/>
                  <a:pt x="279051" y="309908"/>
                </a:cubicBezTo>
                <a:cubicBezTo>
                  <a:pt x="199602" y="310900"/>
                  <a:pt x="151437" y="241481"/>
                  <a:pt x="149947" y="126938"/>
                </a:cubicBezTo>
                <a:cubicBezTo>
                  <a:pt x="148954" y="47602"/>
                  <a:pt x="198609" y="1983"/>
                  <a:pt x="279051" y="0"/>
                </a:cubicBezTo>
                <a:close/>
              </a:path>
            </a:pathLst>
          </a:custGeom>
          <a:solidFill>
            <a:schemeClr val="bg1"/>
          </a:solidFill>
          <a:ln>
            <a:noFill/>
          </a:ln>
          <a:effectLst/>
        </p:spPr>
        <p:txBody>
          <a:bodyPr lIns="25399" tIns="25399" rIns="25399" bIns="25399"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304165" hangingPunct="0">
              <a:defRPr/>
            </a:pPr>
            <a:endParaRPr lang="en-US" sz="1995" kern="0" dirty="0">
              <a:solidFill>
                <a:srgbClr val="FFFFFF"/>
              </a:solidFill>
              <a:effectLst>
                <a:outerShdw blurRad="38100" dist="38100" dir="2700000" algn="tl">
                  <a:srgbClr val="000000"/>
                </a:outerShdw>
              </a:effectLst>
              <a:cs typeface="+mn-ea"/>
              <a:sym typeface="+mn-lt"/>
            </a:endParaRPr>
          </a:p>
        </p:txBody>
      </p:sp>
      <p:sp>
        <p:nvSpPr>
          <p:cNvPr id="8" name="AutoShape 113"/>
          <p:cNvSpPr/>
          <p:nvPr>
            <p:custDataLst>
              <p:tags r:id="rId8"/>
            </p:custDataLst>
          </p:nvPr>
        </p:nvSpPr>
        <p:spPr bwMode="auto">
          <a:xfrm>
            <a:off x="5012325" y="4892118"/>
            <a:ext cx="479679" cy="388256"/>
          </a:xfrm>
          <a:custGeom>
            <a:avLst/>
            <a:gdLst>
              <a:gd name="connsiteX0" fmla="*/ 355420 w 607568"/>
              <a:gd name="connsiteY0" fmla="*/ 250307 h 491771"/>
              <a:gd name="connsiteX1" fmla="*/ 352312 w 607568"/>
              <a:gd name="connsiteY1" fmla="*/ 251812 h 491771"/>
              <a:gd name="connsiteX2" fmla="*/ 321042 w 607568"/>
              <a:gd name="connsiteY2" fmla="*/ 289814 h 491771"/>
              <a:gd name="connsiteX3" fmla="*/ 321513 w 607568"/>
              <a:gd name="connsiteY3" fmla="*/ 295364 h 491771"/>
              <a:gd name="connsiteX4" fmla="*/ 369736 w 607568"/>
              <a:gd name="connsiteY4" fmla="*/ 338257 h 491771"/>
              <a:gd name="connsiteX5" fmla="*/ 371997 w 607568"/>
              <a:gd name="connsiteY5" fmla="*/ 339104 h 491771"/>
              <a:gd name="connsiteX6" fmla="*/ 373127 w 607568"/>
              <a:gd name="connsiteY6" fmla="*/ 338916 h 491771"/>
              <a:gd name="connsiteX7" fmla="*/ 375293 w 607568"/>
              <a:gd name="connsiteY7" fmla="*/ 336282 h 491771"/>
              <a:gd name="connsiteX8" fmla="*/ 383676 w 607568"/>
              <a:gd name="connsiteY8" fmla="*/ 279467 h 491771"/>
              <a:gd name="connsiteX9" fmla="*/ 376424 w 607568"/>
              <a:gd name="connsiteY9" fmla="*/ 263287 h 491771"/>
              <a:gd name="connsiteX10" fmla="*/ 357681 w 607568"/>
              <a:gd name="connsiteY10" fmla="*/ 250965 h 491771"/>
              <a:gd name="connsiteX11" fmla="*/ 355420 w 607568"/>
              <a:gd name="connsiteY11" fmla="*/ 250307 h 491771"/>
              <a:gd name="connsiteX12" fmla="*/ 258879 w 607568"/>
              <a:gd name="connsiteY12" fmla="*/ 250307 h 491771"/>
              <a:gd name="connsiteX13" fmla="*/ 256712 w 607568"/>
              <a:gd name="connsiteY13" fmla="*/ 250965 h 491771"/>
              <a:gd name="connsiteX14" fmla="*/ 237969 w 607568"/>
              <a:gd name="connsiteY14" fmla="*/ 263287 h 491771"/>
              <a:gd name="connsiteX15" fmla="*/ 230717 w 607568"/>
              <a:gd name="connsiteY15" fmla="*/ 279467 h 491771"/>
              <a:gd name="connsiteX16" fmla="*/ 239100 w 607568"/>
              <a:gd name="connsiteY16" fmla="*/ 336282 h 491771"/>
              <a:gd name="connsiteX17" fmla="*/ 241266 w 607568"/>
              <a:gd name="connsiteY17" fmla="*/ 338916 h 491771"/>
              <a:gd name="connsiteX18" fmla="*/ 242396 w 607568"/>
              <a:gd name="connsiteY18" fmla="*/ 339104 h 491771"/>
              <a:gd name="connsiteX19" fmla="*/ 244657 w 607568"/>
              <a:gd name="connsiteY19" fmla="*/ 338257 h 491771"/>
              <a:gd name="connsiteX20" fmla="*/ 292880 w 607568"/>
              <a:gd name="connsiteY20" fmla="*/ 295364 h 491771"/>
              <a:gd name="connsiteX21" fmla="*/ 293351 w 607568"/>
              <a:gd name="connsiteY21" fmla="*/ 289814 h 491771"/>
              <a:gd name="connsiteX22" fmla="*/ 261987 w 607568"/>
              <a:gd name="connsiteY22" fmla="*/ 251812 h 491771"/>
              <a:gd name="connsiteX23" fmla="*/ 258879 w 607568"/>
              <a:gd name="connsiteY23" fmla="*/ 250307 h 491771"/>
              <a:gd name="connsiteX24" fmla="*/ 500465 w 607568"/>
              <a:gd name="connsiteY24" fmla="*/ 66049 h 491771"/>
              <a:gd name="connsiteX25" fmla="*/ 565743 w 607568"/>
              <a:gd name="connsiteY25" fmla="*/ 130673 h 491771"/>
              <a:gd name="connsiteX26" fmla="*/ 566120 w 607568"/>
              <a:gd name="connsiteY26" fmla="*/ 130673 h 491771"/>
              <a:gd name="connsiteX27" fmla="*/ 580250 w 607568"/>
              <a:gd name="connsiteY27" fmla="*/ 160962 h 491771"/>
              <a:gd name="connsiteX28" fmla="*/ 560939 w 607568"/>
              <a:gd name="connsiteY28" fmla="*/ 182503 h 491771"/>
              <a:gd name="connsiteX29" fmla="*/ 531927 w 607568"/>
              <a:gd name="connsiteY29" fmla="*/ 223799 h 491771"/>
              <a:gd name="connsiteX30" fmla="*/ 528253 w 607568"/>
              <a:gd name="connsiteY30" fmla="*/ 234240 h 491771"/>
              <a:gd name="connsiteX31" fmla="*/ 530797 w 607568"/>
              <a:gd name="connsiteY31" fmla="*/ 246281 h 491771"/>
              <a:gd name="connsiteX32" fmla="*/ 545868 w 607568"/>
              <a:gd name="connsiteY32" fmla="*/ 261143 h 491771"/>
              <a:gd name="connsiteX33" fmla="*/ 558961 w 607568"/>
              <a:gd name="connsiteY33" fmla="*/ 263777 h 491771"/>
              <a:gd name="connsiteX34" fmla="*/ 597299 w 607568"/>
              <a:gd name="connsiteY34" fmla="*/ 301968 h 491771"/>
              <a:gd name="connsiteX35" fmla="*/ 607002 w 607568"/>
              <a:gd name="connsiteY35" fmla="*/ 350788 h 491771"/>
              <a:gd name="connsiteX36" fmla="*/ 601256 w 607568"/>
              <a:gd name="connsiteY36" fmla="*/ 373835 h 491771"/>
              <a:gd name="connsiteX37" fmla="*/ 579685 w 607568"/>
              <a:gd name="connsiteY37" fmla="*/ 384088 h 491771"/>
              <a:gd name="connsiteX38" fmla="*/ 490386 w 607568"/>
              <a:gd name="connsiteY38" fmla="*/ 384088 h 491771"/>
              <a:gd name="connsiteX39" fmla="*/ 467685 w 607568"/>
              <a:gd name="connsiteY39" fmla="*/ 310058 h 491771"/>
              <a:gd name="connsiteX40" fmla="*/ 431702 w 607568"/>
              <a:gd name="connsiteY40" fmla="*/ 267445 h 491771"/>
              <a:gd name="connsiteX41" fmla="*/ 441969 w 607568"/>
              <a:gd name="connsiteY41" fmla="*/ 263777 h 491771"/>
              <a:gd name="connsiteX42" fmla="*/ 455157 w 607568"/>
              <a:gd name="connsiteY42" fmla="*/ 261237 h 491771"/>
              <a:gd name="connsiteX43" fmla="*/ 470228 w 607568"/>
              <a:gd name="connsiteY43" fmla="*/ 246281 h 491771"/>
              <a:gd name="connsiteX44" fmla="*/ 472677 w 607568"/>
              <a:gd name="connsiteY44" fmla="*/ 234240 h 491771"/>
              <a:gd name="connsiteX45" fmla="*/ 469098 w 607568"/>
              <a:gd name="connsiteY45" fmla="*/ 223893 h 491771"/>
              <a:gd name="connsiteX46" fmla="*/ 439991 w 607568"/>
              <a:gd name="connsiteY46" fmla="*/ 182503 h 491771"/>
              <a:gd name="connsiteX47" fmla="*/ 426144 w 607568"/>
              <a:gd name="connsiteY47" fmla="*/ 172720 h 491771"/>
              <a:gd name="connsiteX48" fmla="*/ 441404 w 607568"/>
              <a:gd name="connsiteY48" fmla="*/ 143278 h 491771"/>
              <a:gd name="connsiteX49" fmla="*/ 439708 w 607568"/>
              <a:gd name="connsiteY49" fmla="*/ 107438 h 491771"/>
              <a:gd name="connsiteX50" fmla="*/ 500465 w 607568"/>
              <a:gd name="connsiteY50" fmla="*/ 66049 h 491771"/>
              <a:gd name="connsiteX51" fmla="*/ 107100 w 607568"/>
              <a:gd name="connsiteY51" fmla="*/ 66049 h 491771"/>
              <a:gd name="connsiteX52" fmla="*/ 171341 w 607568"/>
              <a:gd name="connsiteY52" fmla="*/ 123618 h 491771"/>
              <a:gd name="connsiteX53" fmla="*/ 172849 w 607568"/>
              <a:gd name="connsiteY53" fmla="*/ 143278 h 491771"/>
              <a:gd name="connsiteX54" fmla="*/ 184246 w 607568"/>
              <a:gd name="connsiteY54" fmla="*/ 168205 h 491771"/>
              <a:gd name="connsiteX55" fmla="*/ 167574 w 607568"/>
              <a:gd name="connsiteY55" fmla="*/ 182503 h 491771"/>
              <a:gd name="connsiteX56" fmla="*/ 138468 w 607568"/>
              <a:gd name="connsiteY56" fmla="*/ 223799 h 491771"/>
              <a:gd name="connsiteX57" fmla="*/ 134794 w 607568"/>
              <a:gd name="connsiteY57" fmla="*/ 234240 h 491771"/>
              <a:gd name="connsiteX58" fmla="*/ 137337 w 607568"/>
              <a:gd name="connsiteY58" fmla="*/ 246281 h 491771"/>
              <a:gd name="connsiteX59" fmla="*/ 152408 w 607568"/>
              <a:gd name="connsiteY59" fmla="*/ 261143 h 491771"/>
              <a:gd name="connsiteX60" fmla="*/ 165596 w 607568"/>
              <a:gd name="connsiteY60" fmla="*/ 263777 h 491771"/>
              <a:gd name="connsiteX61" fmla="*/ 179442 w 607568"/>
              <a:gd name="connsiteY61" fmla="*/ 268856 h 491771"/>
              <a:gd name="connsiteX62" fmla="*/ 146662 w 607568"/>
              <a:gd name="connsiteY62" fmla="*/ 310058 h 491771"/>
              <a:gd name="connsiteX63" fmla="*/ 123867 w 607568"/>
              <a:gd name="connsiteY63" fmla="*/ 384088 h 491771"/>
              <a:gd name="connsiteX64" fmla="*/ 27883 w 607568"/>
              <a:gd name="connsiteY64" fmla="*/ 384088 h 491771"/>
              <a:gd name="connsiteX65" fmla="*/ 6312 w 607568"/>
              <a:gd name="connsiteY65" fmla="*/ 373835 h 491771"/>
              <a:gd name="connsiteX66" fmla="*/ 566 w 607568"/>
              <a:gd name="connsiteY66" fmla="*/ 350788 h 491771"/>
              <a:gd name="connsiteX67" fmla="*/ 10268 w 607568"/>
              <a:gd name="connsiteY67" fmla="*/ 301968 h 491771"/>
              <a:gd name="connsiteX68" fmla="*/ 48606 w 607568"/>
              <a:gd name="connsiteY68" fmla="*/ 263777 h 491771"/>
              <a:gd name="connsiteX69" fmla="*/ 61699 w 607568"/>
              <a:gd name="connsiteY69" fmla="*/ 261237 h 491771"/>
              <a:gd name="connsiteX70" fmla="*/ 76770 w 607568"/>
              <a:gd name="connsiteY70" fmla="*/ 246281 h 491771"/>
              <a:gd name="connsiteX71" fmla="*/ 79313 w 607568"/>
              <a:gd name="connsiteY71" fmla="*/ 234240 h 491771"/>
              <a:gd name="connsiteX72" fmla="*/ 75639 w 607568"/>
              <a:gd name="connsiteY72" fmla="*/ 223893 h 491771"/>
              <a:gd name="connsiteX73" fmla="*/ 46628 w 607568"/>
              <a:gd name="connsiteY73" fmla="*/ 182503 h 491771"/>
              <a:gd name="connsiteX74" fmla="*/ 27318 w 607568"/>
              <a:gd name="connsiteY74" fmla="*/ 160962 h 491771"/>
              <a:gd name="connsiteX75" fmla="*/ 41447 w 607568"/>
              <a:gd name="connsiteY75" fmla="*/ 130673 h 491771"/>
              <a:gd name="connsiteX76" fmla="*/ 41824 w 607568"/>
              <a:gd name="connsiteY76" fmla="*/ 130673 h 491771"/>
              <a:gd name="connsiteX77" fmla="*/ 107100 w 607568"/>
              <a:gd name="connsiteY77" fmla="*/ 66049 h 491771"/>
              <a:gd name="connsiteX78" fmla="*/ 298626 w 607568"/>
              <a:gd name="connsiteY78" fmla="*/ 0 h 491771"/>
              <a:gd name="connsiteX79" fmla="*/ 315956 w 607568"/>
              <a:gd name="connsiteY79" fmla="*/ 0 h 491771"/>
              <a:gd name="connsiteX80" fmla="*/ 401854 w 607568"/>
              <a:gd name="connsiteY80" fmla="*/ 85787 h 491771"/>
              <a:gd name="connsiteX81" fmla="*/ 401854 w 607568"/>
              <a:gd name="connsiteY81" fmla="*/ 95476 h 491771"/>
              <a:gd name="connsiteX82" fmla="*/ 421633 w 607568"/>
              <a:gd name="connsiteY82" fmla="*/ 138840 h 491771"/>
              <a:gd name="connsiteX83" fmla="*/ 417960 w 607568"/>
              <a:gd name="connsiteY83" fmla="*/ 149281 h 491771"/>
              <a:gd name="connsiteX84" fmla="*/ 417112 w 607568"/>
              <a:gd name="connsiteY84" fmla="*/ 151068 h 491771"/>
              <a:gd name="connsiteX85" fmla="*/ 411273 w 607568"/>
              <a:gd name="connsiteY85" fmla="*/ 159534 h 491771"/>
              <a:gd name="connsiteX86" fmla="*/ 410896 w 607568"/>
              <a:gd name="connsiteY86" fmla="*/ 159910 h 491771"/>
              <a:gd name="connsiteX87" fmla="*/ 394037 w 607568"/>
              <a:gd name="connsiteY87" fmla="*/ 169787 h 491771"/>
              <a:gd name="connsiteX88" fmla="*/ 384900 w 607568"/>
              <a:gd name="connsiteY88" fmla="*/ 189541 h 491771"/>
              <a:gd name="connsiteX89" fmla="*/ 384712 w 607568"/>
              <a:gd name="connsiteY89" fmla="*/ 189823 h 491771"/>
              <a:gd name="connsiteX90" fmla="*/ 373316 w 607568"/>
              <a:gd name="connsiteY90" fmla="*/ 207131 h 491771"/>
              <a:gd name="connsiteX91" fmla="*/ 372750 w 607568"/>
              <a:gd name="connsiteY91" fmla="*/ 207789 h 491771"/>
              <a:gd name="connsiteX92" fmla="*/ 359847 w 607568"/>
              <a:gd name="connsiteY92" fmla="*/ 222275 h 491771"/>
              <a:gd name="connsiteX93" fmla="*/ 359188 w 607568"/>
              <a:gd name="connsiteY93" fmla="*/ 222934 h 491771"/>
              <a:gd name="connsiteX94" fmla="*/ 345154 w 607568"/>
              <a:gd name="connsiteY94" fmla="*/ 234598 h 491771"/>
              <a:gd name="connsiteX95" fmla="*/ 345625 w 607568"/>
              <a:gd name="connsiteY95" fmla="*/ 236855 h 491771"/>
              <a:gd name="connsiteX96" fmla="*/ 348639 w 607568"/>
              <a:gd name="connsiteY96" fmla="*/ 235538 h 491771"/>
              <a:gd name="connsiteX97" fmla="*/ 355514 w 607568"/>
              <a:gd name="connsiteY97" fmla="*/ 234033 h 491771"/>
              <a:gd name="connsiteX98" fmla="*/ 366628 w 607568"/>
              <a:gd name="connsiteY98" fmla="*/ 237326 h 491771"/>
              <a:gd name="connsiteX99" fmla="*/ 385371 w 607568"/>
              <a:gd name="connsiteY99" fmla="*/ 249648 h 491771"/>
              <a:gd name="connsiteX100" fmla="*/ 399876 w 607568"/>
              <a:gd name="connsiteY100" fmla="*/ 279373 h 491771"/>
              <a:gd name="connsiteX101" fmla="*/ 430016 w 607568"/>
              <a:gd name="connsiteY101" fmla="*/ 289814 h 491771"/>
              <a:gd name="connsiteX102" fmla="*/ 448382 w 607568"/>
              <a:gd name="connsiteY102" fmla="*/ 316058 h 491771"/>
              <a:gd name="connsiteX103" fmla="*/ 481630 w 607568"/>
              <a:gd name="connsiteY103" fmla="*/ 424515 h 491771"/>
              <a:gd name="connsiteX104" fmla="*/ 483891 w 607568"/>
              <a:gd name="connsiteY104" fmla="*/ 436461 h 491771"/>
              <a:gd name="connsiteX105" fmla="*/ 473718 w 607568"/>
              <a:gd name="connsiteY105" fmla="*/ 470700 h 491771"/>
              <a:gd name="connsiteX106" fmla="*/ 443956 w 607568"/>
              <a:gd name="connsiteY106" fmla="*/ 490360 h 491771"/>
              <a:gd name="connsiteX107" fmla="*/ 431805 w 607568"/>
              <a:gd name="connsiteY107" fmla="*/ 491771 h 491771"/>
              <a:gd name="connsiteX108" fmla="*/ 325375 w 607568"/>
              <a:gd name="connsiteY108" fmla="*/ 491771 h 491771"/>
              <a:gd name="connsiteX109" fmla="*/ 337430 w 607568"/>
              <a:gd name="connsiteY109" fmla="*/ 415296 h 491771"/>
              <a:gd name="connsiteX110" fmla="*/ 334605 w 607568"/>
              <a:gd name="connsiteY110" fmla="*/ 389052 h 491771"/>
              <a:gd name="connsiteX111" fmla="*/ 323962 w 607568"/>
              <a:gd name="connsiteY111" fmla="*/ 360927 h 491771"/>
              <a:gd name="connsiteX112" fmla="*/ 337430 w 607568"/>
              <a:gd name="connsiteY112" fmla="*/ 347476 h 491771"/>
              <a:gd name="connsiteX113" fmla="*/ 307196 w 607568"/>
              <a:gd name="connsiteY113" fmla="*/ 317281 h 491771"/>
              <a:gd name="connsiteX114" fmla="*/ 276868 w 607568"/>
              <a:gd name="connsiteY114" fmla="*/ 347476 h 491771"/>
              <a:gd name="connsiteX115" fmla="*/ 290337 w 607568"/>
              <a:gd name="connsiteY115" fmla="*/ 360927 h 491771"/>
              <a:gd name="connsiteX116" fmla="*/ 279694 w 607568"/>
              <a:gd name="connsiteY116" fmla="*/ 389052 h 491771"/>
              <a:gd name="connsiteX117" fmla="*/ 276963 w 607568"/>
              <a:gd name="connsiteY117" fmla="*/ 415296 h 491771"/>
              <a:gd name="connsiteX118" fmla="*/ 288736 w 607568"/>
              <a:gd name="connsiteY118" fmla="*/ 491771 h 491771"/>
              <a:gd name="connsiteX119" fmla="*/ 182493 w 607568"/>
              <a:gd name="connsiteY119" fmla="*/ 491771 h 491771"/>
              <a:gd name="connsiteX120" fmla="*/ 170437 w 607568"/>
              <a:gd name="connsiteY120" fmla="*/ 490360 h 491771"/>
              <a:gd name="connsiteX121" fmla="*/ 140675 w 607568"/>
              <a:gd name="connsiteY121" fmla="*/ 470700 h 491771"/>
              <a:gd name="connsiteX122" fmla="*/ 132669 w 607568"/>
              <a:gd name="connsiteY122" fmla="*/ 424515 h 491771"/>
              <a:gd name="connsiteX123" fmla="*/ 166011 w 607568"/>
              <a:gd name="connsiteY123" fmla="*/ 316058 h 491771"/>
              <a:gd name="connsiteX124" fmla="*/ 184377 w 607568"/>
              <a:gd name="connsiteY124" fmla="*/ 289814 h 491771"/>
              <a:gd name="connsiteX125" fmla="*/ 214517 w 607568"/>
              <a:gd name="connsiteY125" fmla="*/ 279373 h 491771"/>
              <a:gd name="connsiteX126" fmla="*/ 214517 w 607568"/>
              <a:gd name="connsiteY126" fmla="*/ 279279 h 491771"/>
              <a:gd name="connsiteX127" fmla="*/ 229022 w 607568"/>
              <a:gd name="connsiteY127" fmla="*/ 249648 h 491771"/>
              <a:gd name="connsiteX128" fmla="*/ 247765 w 607568"/>
              <a:gd name="connsiteY128" fmla="*/ 237326 h 491771"/>
              <a:gd name="connsiteX129" fmla="*/ 258879 w 607568"/>
              <a:gd name="connsiteY129" fmla="*/ 234033 h 491771"/>
              <a:gd name="connsiteX130" fmla="*/ 265754 w 607568"/>
              <a:gd name="connsiteY130" fmla="*/ 235538 h 491771"/>
              <a:gd name="connsiteX131" fmla="*/ 268768 w 607568"/>
              <a:gd name="connsiteY131" fmla="*/ 236855 h 491771"/>
              <a:gd name="connsiteX132" fmla="*/ 269239 w 607568"/>
              <a:gd name="connsiteY132" fmla="*/ 234598 h 491771"/>
              <a:gd name="connsiteX133" fmla="*/ 255205 w 607568"/>
              <a:gd name="connsiteY133" fmla="*/ 222934 h 491771"/>
              <a:gd name="connsiteX134" fmla="*/ 254546 w 607568"/>
              <a:gd name="connsiteY134" fmla="*/ 222275 h 491771"/>
              <a:gd name="connsiteX135" fmla="*/ 241548 w 607568"/>
              <a:gd name="connsiteY135" fmla="*/ 207789 h 491771"/>
              <a:gd name="connsiteX136" fmla="*/ 241077 w 607568"/>
              <a:gd name="connsiteY136" fmla="*/ 207225 h 491771"/>
              <a:gd name="connsiteX137" fmla="*/ 229681 w 607568"/>
              <a:gd name="connsiteY137" fmla="*/ 189823 h 491771"/>
              <a:gd name="connsiteX138" fmla="*/ 229493 w 607568"/>
              <a:gd name="connsiteY138" fmla="*/ 189635 h 491771"/>
              <a:gd name="connsiteX139" fmla="*/ 220356 w 607568"/>
              <a:gd name="connsiteY139" fmla="*/ 169787 h 491771"/>
              <a:gd name="connsiteX140" fmla="*/ 203497 w 607568"/>
              <a:gd name="connsiteY140" fmla="*/ 159910 h 491771"/>
              <a:gd name="connsiteX141" fmla="*/ 203120 w 607568"/>
              <a:gd name="connsiteY141" fmla="*/ 159534 h 491771"/>
              <a:gd name="connsiteX142" fmla="*/ 197281 w 607568"/>
              <a:gd name="connsiteY142" fmla="*/ 151068 h 491771"/>
              <a:gd name="connsiteX143" fmla="*/ 196433 w 607568"/>
              <a:gd name="connsiteY143" fmla="*/ 149281 h 491771"/>
              <a:gd name="connsiteX144" fmla="*/ 192666 w 607568"/>
              <a:gd name="connsiteY144" fmla="*/ 138840 h 491771"/>
              <a:gd name="connsiteX145" fmla="*/ 212727 w 607568"/>
              <a:gd name="connsiteY145" fmla="*/ 95476 h 491771"/>
              <a:gd name="connsiteX146" fmla="*/ 212727 w 607568"/>
              <a:gd name="connsiteY146" fmla="*/ 85787 h 491771"/>
              <a:gd name="connsiteX147" fmla="*/ 298626 w 607568"/>
              <a:gd name="connsiteY147" fmla="*/ 0 h 491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Lst>
            <a:rect l="l" t="t" r="r" b="b"/>
            <a:pathLst>
              <a:path w="607568" h="491771">
                <a:moveTo>
                  <a:pt x="355420" y="250307"/>
                </a:moveTo>
                <a:cubicBezTo>
                  <a:pt x="354290" y="250307"/>
                  <a:pt x="353160" y="250871"/>
                  <a:pt x="352312" y="251812"/>
                </a:cubicBezTo>
                <a:lnTo>
                  <a:pt x="321042" y="289814"/>
                </a:lnTo>
                <a:cubicBezTo>
                  <a:pt x="319723" y="291507"/>
                  <a:pt x="319912" y="293953"/>
                  <a:pt x="321513" y="295364"/>
                </a:cubicBezTo>
                <a:lnTo>
                  <a:pt x="369736" y="338257"/>
                </a:lnTo>
                <a:cubicBezTo>
                  <a:pt x="370396" y="338822"/>
                  <a:pt x="371149" y="339104"/>
                  <a:pt x="371997" y="339104"/>
                </a:cubicBezTo>
                <a:cubicBezTo>
                  <a:pt x="372374" y="339104"/>
                  <a:pt x="372750" y="339010"/>
                  <a:pt x="373127" y="338916"/>
                </a:cubicBezTo>
                <a:cubicBezTo>
                  <a:pt x="374257" y="338539"/>
                  <a:pt x="375105" y="337505"/>
                  <a:pt x="375293" y="336282"/>
                </a:cubicBezTo>
                <a:lnTo>
                  <a:pt x="383676" y="279467"/>
                </a:lnTo>
                <a:cubicBezTo>
                  <a:pt x="384618" y="273164"/>
                  <a:pt x="381792" y="266768"/>
                  <a:pt x="376424" y="263287"/>
                </a:cubicBezTo>
                <a:lnTo>
                  <a:pt x="357681" y="250965"/>
                </a:lnTo>
                <a:cubicBezTo>
                  <a:pt x="357021" y="250495"/>
                  <a:pt x="356174" y="250307"/>
                  <a:pt x="355420" y="250307"/>
                </a:cubicBezTo>
                <a:close/>
                <a:moveTo>
                  <a:pt x="258879" y="250307"/>
                </a:moveTo>
                <a:cubicBezTo>
                  <a:pt x="258125" y="250307"/>
                  <a:pt x="257372" y="250495"/>
                  <a:pt x="256712" y="250965"/>
                </a:cubicBezTo>
                <a:lnTo>
                  <a:pt x="237969" y="263287"/>
                </a:lnTo>
                <a:cubicBezTo>
                  <a:pt x="232601" y="266768"/>
                  <a:pt x="229775" y="273164"/>
                  <a:pt x="230717" y="279467"/>
                </a:cubicBezTo>
                <a:lnTo>
                  <a:pt x="239100" y="336282"/>
                </a:lnTo>
                <a:cubicBezTo>
                  <a:pt x="239288" y="337505"/>
                  <a:pt x="240136" y="338539"/>
                  <a:pt x="241266" y="338916"/>
                </a:cubicBezTo>
                <a:cubicBezTo>
                  <a:pt x="241643" y="339010"/>
                  <a:pt x="242019" y="339104"/>
                  <a:pt x="242396" y="339104"/>
                </a:cubicBezTo>
                <a:cubicBezTo>
                  <a:pt x="243244" y="339104"/>
                  <a:pt x="243997" y="338822"/>
                  <a:pt x="244657" y="338257"/>
                </a:cubicBezTo>
                <a:lnTo>
                  <a:pt x="292880" y="295364"/>
                </a:lnTo>
                <a:cubicBezTo>
                  <a:pt x="294481" y="293953"/>
                  <a:pt x="294670" y="291507"/>
                  <a:pt x="293351" y="289814"/>
                </a:cubicBezTo>
                <a:lnTo>
                  <a:pt x="261987" y="251812"/>
                </a:lnTo>
                <a:cubicBezTo>
                  <a:pt x="261233" y="250871"/>
                  <a:pt x="260103" y="250307"/>
                  <a:pt x="258879" y="250307"/>
                </a:cubicBezTo>
                <a:close/>
                <a:moveTo>
                  <a:pt x="500465" y="66049"/>
                </a:moveTo>
                <a:cubicBezTo>
                  <a:pt x="548129" y="66049"/>
                  <a:pt x="562447" y="93516"/>
                  <a:pt x="565743" y="130673"/>
                </a:cubicBezTo>
                <a:cubicBezTo>
                  <a:pt x="565932" y="130673"/>
                  <a:pt x="566026" y="130673"/>
                  <a:pt x="566120" y="130673"/>
                </a:cubicBezTo>
                <a:cubicBezTo>
                  <a:pt x="577141" y="133118"/>
                  <a:pt x="583358" y="146664"/>
                  <a:pt x="580250" y="160962"/>
                </a:cubicBezTo>
                <a:cubicBezTo>
                  <a:pt x="577706" y="172532"/>
                  <a:pt x="569700" y="180904"/>
                  <a:pt x="560939" y="182503"/>
                </a:cubicBezTo>
                <a:cubicBezTo>
                  <a:pt x="554628" y="199529"/>
                  <a:pt x="543796" y="214016"/>
                  <a:pt x="531927" y="223799"/>
                </a:cubicBezTo>
                <a:cubicBezTo>
                  <a:pt x="528913" y="226338"/>
                  <a:pt x="527500" y="230383"/>
                  <a:pt x="528253" y="234240"/>
                </a:cubicBezTo>
                <a:lnTo>
                  <a:pt x="530797" y="246281"/>
                </a:lnTo>
                <a:cubicBezTo>
                  <a:pt x="532304" y="253806"/>
                  <a:pt x="538238" y="259732"/>
                  <a:pt x="545868" y="261143"/>
                </a:cubicBezTo>
                <a:lnTo>
                  <a:pt x="558961" y="263777"/>
                </a:lnTo>
                <a:cubicBezTo>
                  <a:pt x="578366" y="267634"/>
                  <a:pt x="593437" y="282684"/>
                  <a:pt x="597299" y="301968"/>
                </a:cubicBezTo>
                <a:lnTo>
                  <a:pt x="607002" y="350788"/>
                </a:lnTo>
                <a:cubicBezTo>
                  <a:pt x="608697" y="358972"/>
                  <a:pt x="606531" y="367438"/>
                  <a:pt x="601256" y="373835"/>
                </a:cubicBezTo>
                <a:cubicBezTo>
                  <a:pt x="595981" y="380325"/>
                  <a:pt x="588068" y="384088"/>
                  <a:pt x="579685" y="384088"/>
                </a:cubicBezTo>
                <a:lnTo>
                  <a:pt x="490386" y="384088"/>
                </a:lnTo>
                <a:lnTo>
                  <a:pt x="467685" y="310058"/>
                </a:lnTo>
                <a:cubicBezTo>
                  <a:pt x="461845" y="291150"/>
                  <a:pt x="448563" y="276194"/>
                  <a:pt x="431702" y="267445"/>
                </a:cubicBezTo>
                <a:cubicBezTo>
                  <a:pt x="434999" y="265940"/>
                  <a:pt x="438295" y="264529"/>
                  <a:pt x="441969" y="263777"/>
                </a:cubicBezTo>
                <a:lnTo>
                  <a:pt x="455157" y="261237"/>
                </a:lnTo>
                <a:cubicBezTo>
                  <a:pt x="462692" y="259732"/>
                  <a:pt x="468627" y="253806"/>
                  <a:pt x="470228" y="246281"/>
                </a:cubicBezTo>
                <a:lnTo>
                  <a:pt x="472677" y="234240"/>
                </a:lnTo>
                <a:cubicBezTo>
                  <a:pt x="473525" y="230383"/>
                  <a:pt x="472112" y="226338"/>
                  <a:pt x="469098" y="223893"/>
                </a:cubicBezTo>
                <a:cubicBezTo>
                  <a:pt x="457229" y="214016"/>
                  <a:pt x="446302" y="199529"/>
                  <a:pt x="439991" y="182503"/>
                </a:cubicBezTo>
                <a:cubicBezTo>
                  <a:pt x="434716" y="181563"/>
                  <a:pt x="429818" y="177894"/>
                  <a:pt x="426144" y="172720"/>
                </a:cubicBezTo>
                <a:cubicBezTo>
                  <a:pt x="433303" y="164725"/>
                  <a:pt x="438861" y="154754"/>
                  <a:pt x="441404" y="143278"/>
                </a:cubicBezTo>
                <a:cubicBezTo>
                  <a:pt x="444324" y="130485"/>
                  <a:pt x="443476" y="118068"/>
                  <a:pt x="439708" y="107438"/>
                </a:cubicBezTo>
                <a:cubicBezTo>
                  <a:pt x="447244" y="82699"/>
                  <a:pt x="464200" y="66049"/>
                  <a:pt x="500465" y="66049"/>
                </a:cubicBezTo>
                <a:close/>
                <a:moveTo>
                  <a:pt x="107100" y="66049"/>
                </a:moveTo>
                <a:cubicBezTo>
                  <a:pt x="151561" y="66049"/>
                  <a:pt x="166820" y="90130"/>
                  <a:pt x="171341" y="123618"/>
                </a:cubicBezTo>
                <a:cubicBezTo>
                  <a:pt x="170965" y="129920"/>
                  <a:pt x="171436" y="136505"/>
                  <a:pt x="172849" y="143278"/>
                </a:cubicBezTo>
                <a:cubicBezTo>
                  <a:pt x="174921" y="152590"/>
                  <a:pt x="178971" y="161056"/>
                  <a:pt x="184246" y="168205"/>
                </a:cubicBezTo>
                <a:cubicBezTo>
                  <a:pt x="180573" y="175919"/>
                  <a:pt x="174356" y="181281"/>
                  <a:pt x="167574" y="182503"/>
                </a:cubicBezTo>
                <a:cubicBezTo>
                  <a:pt x="161263" y="199529"/>
                  <a:pt x="150336" y="214016"/>
                  <a:pt x="138468" y="223799"/>
                </a:cubicBezTo>
                <a:cubicBezTo>
                  <a:pt x="135453" y="226338"/>
                  <a:pt x="134040" y="230383"/>
                  <a:pt x="134794" y="234240"/>
                </a:cubicBezTo>
                <a:lnTo>
                  <a:pt x="137337" y="246281"/>
                </a:lnTo>
                <a:cubicBezTo>
                  <a:pt x="138939" y="253806"/>
                  <a:pt x="144873" y="259732"/>
                  <a:pt x="152408" y="261143"/>
                </a:cubicBezTo>
                <a:lnTo>
                  <a:pt x="165596" y="263777"/>
                </a:lnTo>
                <a:cubicBezTo>
                  <a:pt x="170494" y="264812"/>
                  <a:pt x="175203" y="266505"/>
                  <a:pt x="179442" y="268856"/>
                </a:cubicBezTo>
                <a:cubicBezTo>
                  <a:pt x="164088" y="277793"/>
                  <a:pt x="152126" y="292279"/>
                  <a:pt x="146662" y="310058"/>
                </a:cubicBezTo>
                <a:lnTo>
                  <a:pt x="123867" y="384088"/>
                </a:lnTo>
                <a:lnTo>
                  <a:pt x="27883" y="384088"/>
                </a:lnTo>
                <a:cubicBezTo>
                  <a:pt x="19499" y="384088"/>
                  <a:pt x="11587" y="380325"/>
                  <a:pt x="6312" y="373835"/>
                </a:cubicBezTo>
                <a:cubicBezTo>
                  <a:pt x="1037" y="367438"/>
                  <a:pt x="-1129" y="358972"/>
                  <a:pt x="566" y="350788"/>
                </a:cubicBezTo>
                <a:lnTo>
                  <a:pt x="10268" y="301968"/>
                </a:lnTo>
                <a:cubicBezTo>
                  <a:pt x="14130" y="282684"/>
                  <a:pt x="29202" y="267634"/>
                  <a:pt x="48606" y="263777"/>
                </a:cubicBezTo>
                <a:lnTo>
                  <a:pt x="61699" y="261237"/>
                </a:lnTo>
                <a:cubicBezTo>
                  <a:pt x="69328" y="259732"/>
                  <a:pt x="75263" y="253806"/>
                  <a:pt x="76770" y="246281"/>
                </a:cubicBezTo>
                <a:lnTo>
                  <a:pt x="79313" y="234240"/>
                </a:lnTo>
                <a:cubicBezTo>
                  <a:pt x="80067" y="230383"/>
                  <a:pt x="78654" y="226338"/>
                  <a:pt x="75639" y="223893"/>
                </a:cubicBezTo>
                <a:cubicBezTo>
                  <a:pt x="63771" y="214016"/>
                  <a:pt x="52939" y="199623"/>
                  <a:pt x="46628" y="182503"/>
                </a:cubicBezTo>
                <a:cubicBezTo>
                  <a:pt x="37867" y="180904"/>
                  <a:pt x="29861" y="172532"/>
                  <a:pt x="27318" y="160962"/>
                </a:cubicBezTo>
                <a:cubicBezTo>
                  <a:pt x="24115" y="146664"/>
                  <a:pt x="30426" y="133118"/>
                  <a:pt x="41447" y="130673"/>
                </a:cubicBezTo>
                <a:cubicBezTo>
                  <a:pt x="41541" y="130673"/>
                  <a:pt x="41729" y="130673"/>
                  <a:pt x="41824" y="130673"/>
                </a:cubicBezTo>
                <a:cubicBezTo>
                  <a:pt x="45403" y="93516"/>
                  <a:pt x="60192" y="66049"/>
                  <a:pt x="107100" y="66049"/>
                </a:cubicBezTo>
                <a:close/>
                <a:moveTo>
                  <a:pt x="298626" y="0"/>
                </a:moveTo>
                <a:lnTo>
                  <a:pt x="315956" y="0"/>
                </a:lnTo>
                <a:cubicBezTo>
                  <a:pt x="363426" y="0"/>
                  <a:pt x="401854" y="38378"/>
                  <a:pt x="401854" y="85787"/>
                </a:cubicBezTo>
                <a:lnTo>
                  <a:pt x="401854" y="95476"/>
                </a:lnTo>
                <a:cubicBezTo>
                  <a:pt x="417301" y="99238"/>
                  <a:pt x="426154" y="118522"/>
                  <a:pt x="421633" y="138840"/>
                </a:cubicBezTo>
                <a:cubicBezTo>
                  <a:pt x="420880" y="142602"/>
                  <a:pt x="419467" y="146083"/>
                  <a:pt x="417960" y="149281"/>
                </a:cubicBezTo>
                <a:cubicBezTo>
                  <a:pt x="417677" y="149939"/>
                  <a:pt x="417395" y="150504"/>
                  <a:pt x="417112" y="151068"/>
                </a:cubicBezTo>
                <a:cubicBezTo>
                  <a:pt x="415417" y="154172"/>
                  <a:pt x="413533" y="157088"/>
                  <a:pt x="411273" y="159534"/>
                </a:cubicBezTo>
                <a:cubicBezTo>
                  <a:pt x="411179" y="159628"/>
                  <a:pt x="410990" y="159816"/>
                  <a:pt x="410896" y="159910"/>
                </a:cubicBezTo>
                <a:cubicBezTo>
                  <a:pt x="406092" y="165084"/>
                  <a:pt x="400159" y="168658"/>
                  <a:pt x="394037" y="169787"/>
                </a:cubicBezTo>
                <a:cubicBezTo>
                  <a:pt x="391494" y="176654"/>
                  <a:pt x="388385" y="183332"/>
                  <a:pt x="384900" y="189541"/>
                </a:cubicBezTo>
                <a:cubicBezTo>
                  <a:pt x="384806" y="189635"/>
                  <a:pt x="384806" y="189729"/>
                  <a:pt x="384712" y="189823"/>
                </a:cubicBezTo>
                <a:cubicBezTo>
                  <a:pt x="381227" y="196031"/>
                  <a:pt x="377460" y="201769"/>
                  <a:pt x="373316" y="207131"/>
                </a:cubicBezTo>
                <a:cubicBezTo>
                  <a:pt x="373127" y="207413"/>
                  <a:pt x="372939" y="207601"/>
                  <a:pt x="372750" y="207789"/>
                </a:cubicBezTo>
                <a:cubicBezTo>
                  <a:pt x="368700" y="213057"/>
                  <a:pt x="364368" y="217948"/>
                  <a:pt x="359847" y="222275"/>
                </a:cubicBezTo>
                <a:cubicBezTo>
                  <a:pt x="359658" y="222463"/>
                  <a:pt x="359376" y="222651"/>
                  <a:pt x="359188" y="222934"/>
                </a:cubicBezTo>
                <a:cubicBezTo>
                  <a:pt x="354667" y="227261"/>
                  <a:pt x="349957" y="231211"/>
                  <a:pt x="345154" y="234598"/>
                </a:cubicBezTo>
                <a:lnTo>
                  <a:pt x="345625" y="236855"/>
                </a:lnTo>
                <a:cubicBezTo>
                  <a:pt x="346567" y="236385"/>
                  <a:pt x="347603" y="235915"/>
                  <a:pt x="348639" y="235538"/>
                </a:cubicBezTo>
                <a:cubicBezTo>
                  <a:pt x="350899" y="234786"/>
                  <a:pt x="353065" y="234033"/>
                  <a:pt x="355514" y="234033"/>
                </a:cubicBezTo>
                <a:cubicBezTo>
                  <a:pt x="359470" y="234033"/>
                  <a:pt x="363238" y="235162"/>
                  <a:pt x="366628" y="237326"/>
                </a:cubicBezTo>
                <a:cubicBezTo>
                  <a:pt x="366628" y="237326"/>
                  <a:pt x="380756" y="246450"/>
                  <a:pt x="385371" y="249648"/>
                </a:cubicBezTo>
                <a:cubicBezTo>
                  <a:pt x="401854" y="261030"/>
                  <a:pt x="399876" y="279373"/>
                  <a:pt x="399876" y="279373"/>
                </a:cubicBezTo>
                <a:cubicBezTo>
                  <a:pt x="410990" y="279655"/>
                  <a:pt x="421822" y="283041"/>
                  <a:pt x="430016" y="289814"/>
                </a:cubicBezTo>
                <a:cubicBezTo>
                  <a:pt x="445180" y="302324"/>
                  <a:pt x="447535" y="313330"/>
                  <a:pt x="448382" y="316058"/>
                </a:cubicBezTo>
                <a:lnTo>
                  <a:pt x="481630" y="424515"/>
                </a:lnTo>
                <a:cubicBezTo>
                  <a:pt x="482855" y="428371"/>
                  <a:pt x="483608" y="432416"/>
                  <a:pt x="483891" y="436461"/>
                </a:cubicBezTo>
                <a:cubicBezTo>
                  <a:pt x="484644" y="448595"/>
                  <a:pt x="481159" y="460730"/>
                  <a:pt x="473718" y="470700"/>
                </a:cubicBezTo>
                <a:cubicBezTo>
                  <a:pt x="466372" y="480671"/>
                  <a:pt x="455823" y="487538"/>
                  <a:pt x="443956" y="490360"/>
                </a:cubicBezTo>
                <a:cubicBezTo>
                  <a:pt x="440000" y="491301"/>
                  <a:pt x="435950" y="491771"/>
                  <a:pt x="431805" y="491771"/>
                </a:cubicBezTo>
                <a:lnTo>
                  <a:pt x="325375" y="491771"/>
                </a:lnTo>
                <a:lnTo>
                  <a:pt x="337430" y="415296"/>
                </a:lnTo>
                <a:cubicBezTo>
                  <a:pt x="338749" y="406454"/>
                  <a:pt x="337807" y="397424"/>
                  <a:pt x="334605" y="389052"/>
                </a:cubicBezTo>
                <a:lnTo>
                  <a:pt x="323962" y="360927"/>
                </a:lnTo>
                <a:lnTo>
                  <a:pt x="337430" y="347476"/>
                </a:lnTo>
                <a:lnTo>
                  <a:pt x="307196" y="317281"/>
                </a:lnTo>
                <a:lnTo>
                  <a:pt x="276868" y="347476"/>
                </a:lnTo>
                <a:lnTo>
                  <a:pt x="290337" y="360927"/>
                </a:lnTo>
                <a:lnTo>
                  <a:pt x="279694" y="389052"/>
                </a:lnTo>
                <a:cubicBezTo>
                  <a:pt x="276586" y="397424"/>
                  <a:pt x="275644" y="406454"/>
                  <a:pt x="276963" y="415296"/>
                </a:cubicBezTo>
                <a:lnTo>
                  <a:pt x="288736" y="491771"/>
                </a:lnTo>
                <a:lnTo>
                  <a:pt x="182493" y="491771"/>
                </a:lnTo>
                <a:cubicBezTo>
                  <a:pt x="178443" y="491771"/>
                  <a:pt x="174299" y="491301"/>
                  <a:pt x="170437" y="490360"/>
                </a:cubicBezTo>
                <a:cubicBezTo>
                  <a:pt x="158570" y="487538"/>
                  <a:pt x="148021" y="480671"/>
                  <a:pt x="140675" y="470700"/>
                </a:cubicBezTo>
                <a:cubicBezTo>
                  <a:pt x="130785" y="457343"/>
                  <a:pt x="127865" y="440223"/>
                  <a:pt x="132669" y="424515"/>
                </a:cubicBezTo>
                <a:lnTo>
                  <a:pt x="166011" y="316058"/>
                </a:lnTo>
                <a:cubicBezTo>
                  <a:pt x="166858" y="313330"/>
                  <a:pt x="170908" y="300631"/>
                  <a:pt x="184377" y="289814"/>
                </a:cubicBezTo>
                <a:cubicBezTo>
                  <a:pt x="192666" y="283229"/>
                  <a:pt x="203403" y="279655"/>
                  <a:pt x="214517" y="279373"/>
                </a:cubicBezTo>
                <a:lnTo>
                  <a:pt x="214517" y="279279"/>
                </a:lnTo>
                <a:cubicBezTo>
                  <a:pt x="214140" y="273447"/>
                  <a:pt x="211880" y="260654"/>
                  <a:pt x="229022" y="249648"/>
                </a:cubicBezTo>
                <a:cubicBezTo>
                  <a:pt x="233731" y="246638"/>
                  <a:pt x="247765" y="237326"/>
                  <a:pt x="247765" y="237326"/>
                </a:cubicBezTo>
                <a:cubicBezTo>
                  <a:pt x="251061" y="235162"/>
                  <a:pt x="254923" y="234033"/>
                  <a:pt x="258879" y="234033"/>
                </a:cubicBezTo>
                <a:cubicBezTo>
                  <a:pt x="261328" y="234033"/>
                  <a:pt x="263494" y="234786"/>
                  <a:pt x="265754" y="235538"/>
                </a:cubicBezTo>
                <a:cubicBezTo>
                  <a:pt x="266790" y="236009"/>
                  <a:pt x="267826" y="236385"/>
                  <a:pt x="268768" y="236855"/>
                </a:cubicBezTo>
                <a:lnTo>
                  <a:pt x="269239" y="234598"/>
                </a:lnTo>
                <a:cubicBezTo>
                  <a:pt x="264436" y="231211"/>
                  <a:pt x="259726" y="227261"/>
                  <a:pt x="255205" y="222934"/>
                </a:cubicBezTo>
                <a:cubicBezTo>
                  <a:pt x="254923" y="222651"/>
                  <a:pt x="254735" y="222463"/>
                  <a:pt x="254546" y="222275"/>
                </a:cubicBezTo>
                <a:cubicBezTo>
                  <a:pt x="250025" y="217948"/>
                  <a:pt x="245693" y="213057"/>
                  <a:pt x="241548" y="207789"/>
                </a:cubicBezTo>
                <a:cubicBezTo>
                  <a:pt x="241454" y="207601"/>
                  <a:pt x="241266" y="207413"/>
                  <a:pt x="241077" y="207225"/>
                </a:cubicBezTo>
                <a:cubicBezTo>
                  <a:pt x="236933" y="201769"/>
                  <a:pt x="233072" y="196031"/>
                  <a:pt x="229681" y="189823"/>
                </a:cubicBezTo>
                <a:cubicBezTo>
                  <a:pt x="229587" y="189729"/>
                  <a:pt x="229587" y="189635"/>
                  <a:pt x="229493" y="189635"/>
                </a:cubicBezTo>
                <a:cubicBezTo>
                  <a:pt x="226008" y="183332"/>
                  <a:pt x="222899" y="176654"/>
                  <a:pt x="220356" y="169787"/>
                </a:cubicBezTo>
                <a:cubicBezTo>
                  <a:pt x="214140" y="168658"/>
                  <a:pt x="208301" y="165084"/>
                  <a:pt x="203497" y="159910"/>
                </a:cubicBezTo>
                <a:cubicBezTo>
                  <a:pt x="203309" y="159722"/>
                  <a:pt x="203214" y="159628"/>
                  <a:pt x="203120" y="159534"/>
                </a:cubicBezTo>
                <a:cubicBezTo>
                  <a:pt x="200860" y="157088"/>
                  <a:pt x="198976" y="154172"/>
                  <a:pt x="197281" y="151068"/>
                </a:cubicBezTo>
                <a:cubicBezTo>
                  <a:pt x="196998" y="150504"/>
                  <a:pt x="196716" y="149939"/>
                  <a:pt x="196433" y="149281"/>
                </a:cubicBezTo>
                <a:cubicBezTo>
                  <a:pt x="194832" y="146083"/>
                  <a:pt x="193513" y="142602"/>
                  <a:pt x="192666" y="138840"/>
                </a:cubicBezTo>
                <a:cubicBezTo>
                  <a:pt x="188145" y="118428"/>
                  <a:pt x="197092" y="99050"/>
                  <a:pt x="212727" y="95476"/>
                </a:cubicBezTo>
                <a:lnTo>
                  <a:pt x="212727" y="85787"/>
                </a:lnTo>
                <a:cubicBezTo>
                  <a:pt x="212727" y="38378"/>
                  <a:pt x="251155" y="0"/>
                  <a:pt x="298626" y="0"/>
                </a:cubicBezTo>
                <a:close/>
              </a:path>
            </a:pathLst>
          </a:custGeom>
          <a:solidFill>
            <a:schemeClr val="bg1"/>
          </a:solidFill>
          <a:ln>
            <a:noFill/>
          </a:ln>
          <a:effectLst/>
        </p:spPr>
        <p:txBody>
          <a:bodyPr lIns="25399" tIns="25399" rIns="25399" bIns="25399"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304165" hangingPunct="0">
              <a:defRPr/>
            </a:pPr>
            <a:endParaRPr lang="en-US" sz="1995" kern="0" dirty="0">
              <a:solidFill>
                <a:srgbClr val="FFFFFF"/>
              </a:solidFill>
              <a:effectLst>
                <a:outerShdw blurRad="38100" dist="38100" dir="2700000" algn="tl">
                  <a:srgbClr val="000000"/>
                </a:outerShdw>
              </a:effectLst>
              <a:cs typeface="+mn-ea"/>
              <a:sym typeface="+mn-lt"/>
            </a:endParaRPr>
          </a:p>
        </p:txBody>
      </p:sp>
      <p:sp>
        <p:nvSpPr>
          <p:cNvPr id="9" name="AutoShape 114"/>
          <p:cNvSpPr/>
          <p:nvPr>
            <p:custDataLst>
              <p:tags r:id="rId9"/>
            </p:custDataLst>
          </p:nvPr>
        </p:nvSpPr>
        <p:spPr bwMode="auto">
          <a:xfrm>
            <a:off x="5162117" y="4921714"/>
            <a:ext cx="97415" cy="9740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938" y="0"/>
                </a:moveTo>
                <a:cubicBezTo>
                  <a:pt x="8943" y="0"/>
                  <a:pt x="0" y="8942"/>
                  <a:pt x="0" y="19938"/>
                </a:cubicBezTo>
                <a:cubicBezTo>
                  <a:pt x="0" y="20855"/>
                  <a:pt x="743" y="21600"/>
                  <a:pt x="1661" y="21600"/>
                </a:cubicBezTo>
                <a:cubicBezTo>
                  <a:pt x="2579" y="21600"/>
                  <a:pt x="3323" y="20855"/>
                  <a:pt x="3323" y="19938"/>
                </a:cubicBezTo>
                <a:cubicBezTo>
                  <a:pt x="3323" y="10777"/>
                  <a:pt x="10777" y="3323"/>
                  <a:pt x="19938" y="3323"/>
                </a:cubicBezTo>
                <a:cubicBezTo>
                  <a:pt x="20856" y="3323"/>
                  <a:pt x="21600" y="2578"/>
                  <a:pt x="21600" y="1661"/>
                </a:cubicBezTo>
                <a:cubicBezTo>
                  <a:pt x="21600" y="744"/>
                  <a:pt x="20856" y="0"/>
                  <a:pt x="19938" y="0"/>
                </a:cubicBezTo>
              </a:path>
            </a:pathLst>
          </a:custGeom>
          <a:solidFill>
            <a:schemeClr val="bg1"/>
          </a:solidFill>
          <a:ln>
            <a:noFill/>
          </a:ln>
          <a:effectLst/>
        </p:spPr>
        <p:txBody>
          <a:bodyPr lIns="25399" tIns="25399" rIns="25399" bIns="25399" anchor="ctr"/>
          <a:lstStyle/>
          <a:p>
            <a:pPr algn="ctr" defTabSz="304165" hangingPunct="0">
              <a:defRPr/>
            </a:pPr>
            <a:endParaRPr lang="en-US" sz="1995" kern="0" dirty="0">
              <a:solidFill>
                <a:srgbClr val="FFFFFF"/>
              </a:solidFill>
              <a:effectLst>
                <a:outerShdw blurRad="38100" dist="38100" dir="2700000" algn="tl">
                  <a:srgbClr val="000000"/>
                </a:outerShdw>
              </a:effectLst>
              <a:cs typeface="+mn-ea"/>
              <a:sym typeface="+mn-lt"/>
            </a:endParaRPr>
          </a:p>
        </p:txBody>
      </p:sp>
      <p:sp>
        <p:nvSpPr>
          <p:cNvPr id="33" name="椭圆 32"/>
          <p:cNvSpPr/>
          <p:nvPr>
            <p:custDataLst>
              <p:tags r:id="rId10"/>
            </p:custDataLst>
          </p:nvPr>
        </p:nvSpPr>
        <p:spPr>
          <a:xfrm>
            <a:off x="5921528" y="1679843"/>
            <a:ext cx="908424" cy="908375"/>
          </a:xfrm>
          <a:prstGeom prst="ellipse">
            <a:avLst/>
          </a:prstGeom>
          <a:solidFill>
            <a:schemeClr val="accent2"/>
          </a:solidFill>
          <a:ln w="12700" cap="flat" cmpd="sng" algn="ctr">
            <a:noFill/>
            <a:prstDash val="solid"/>
            <a:miter lim="800000"/>
          </a:ln>
          <a:effectLst>
            <a:outerShdw blurRad="50800" dist="38100" dir="2700000" algn="tl" rotWithShape="0">
              <a:prstClr val="black">
                <a:alpha val="40000"/>
              </a:prstClr>
            </a:outerShdw>
          </a:effectLst>
        </p:spPr>
        <p:txBody>
          <a:bodyPr lIns="121916" tIns="60957" rIns="121916" bIns="60957" rtlCol="0" anchor="ctr"/>
          <a:lstStyle/>
          <a:p>
            <a:pPr algn="ctr" defTabSz="1218565">
              <a:defRPr/>
            </a:pPr>
            <a:endParaRPr lang="zh-CN" altLang="en-US" sz="2375" kern="0" dirty="0">
              <a:solidFill>
                <a:prstClr val="white"/>
              </a:solidFill>
              <a:cs typeface="+mn-ea"/>
              <a:sym typeface="+mn-lt"/>
            </a:endParaRPr>
          </a:p>
        </p:txBody>
      </p:sp>
      <p:grpSp>
        <p:nvGrpSpPr>
          <p:cNvPr id="34" name="组合 33"/>
          <p:cNvGrpSpPr/>
          <p:nvPr>
            <p:custDataLst>
              <p:tags r:id="rId11"/>
            </p:custDataLst>
          </p:nvPr>
        </p:nvGrpSpPr>
        <p:grpSpPr>
          <a:xfrm>
            <a:off x="6136298" y="1894602"/>
            <a:ext cx="478887" cy="478860"/>
            <a:chOff x="3191434" y="2145028"/>
            <a:chExt cx="359165" cy="359165"/>
          </a:xfrm>
          <a:solidFill>
            <a:schemeClr val="bg1"/>
          </a:solidFill>
        </p:grpSpPr>
        <p:sp>
          <p:nvSpPr>
            <p:cNvPr id="35" name="AutoShape 123"/>
            <p:cNvSpPr/>
            <p:nvPr>
              <p:custDataLst>
                <p:tags r:id="rId12"/>
              </p:custDataLst>
            </p:nvPr>
          </p:nvSpPr>
          <p:spPr bwMode="auto">
            <a:xfrm>
              <a:off x="3191434" y="2145028"/>
              <a:ext cx="359165" cy="35916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8180" y="12132"/>
                  </a:moveTo>
                  <a:cubicBezTo>
                    <a:pt x="17710" y="12226"/>
                    <a:pt x="17327" y="12561"/>
                    <a:pt x="17170" y="13012"/>
                  </a:cubicBezTo>
                  <a:cubicBezTo>
                    <a:pt x="17083" y="13261"/>
                    <a:pt x="16981" y="13503"/>
                    <a:pt x="16868" y="13738"/>
                  </a:cubicBezTo>
                  <a:cubicBezTo>
                    <a:pt x="16658" y="14169"/>
                    <a:pt x="16694" y="14677"/>
                    <a:pt x="16959" y="15075"/>
                  </a:cubicBezTo>
                  <a:lnTo>
                    <a:pt x="18131" y="16833"/>
                  </a:lnTo>
                  <a:lnTo>
                    <a:pt x="16832" y="18132"/>
                  </a:lnTo>
                  <a:lnTo>
                    <a:pt x="15075" y="16960"/>
                  </a:lnTo>
                  <a:cubicBezTo>
                    <a:pt x="14850" y="16810"/>
                    <a:pt x="14589" y="16733"/>
                    <a:pt x="14326" y="16733"/>
                  </a:cubicBezTo>
                  <a:cubicBezTo>
                    <a:pt x="14126" y="16733"/>
                    <a:pt x="13924" y="16778"/>
                    <a:pt x="13738" y="16868"/>
                  </a:cubicBezTo>
                  <a:cubicBezTo>
                    <a:pt x="13504" y="16981"/>
                    <a:pt x="13262" y="17083"/>
                    <a:pt x="13012" y="17170"/>
                  </a:cubicBezTo>
                  <a:cubicBezTo>
                    <a:pt x="12561" y="17327"/>
                    <a:pt x="12226" y="17712"/>
                    <a:pt x="12133" y="18180"/>
                  </a:cubicBezTo>
                  <a:lnTo>
                    <a:pt x="11717" y="20249"/>
                  </a:lnTo>
                  <a:lnTo>
                    <a:pt x="9881" y="20249"/>
                  </a:lnTo>
                  <a:lnTo>
                    <a:pt x="9467" y="18180"/>
                  </a:lnTo>
                  <a:cubicBezTo>
                    <a:pt x="9373" y="17712"/>
                    <a:pt x="9039" y="17327"/>
                    <a:pt x="8588" y="17170"/>
                  </a:cubicBezTo>
                  <a:cubicBezTo>
                    <a:pt x="8339" y="17083"/>
                    <a:pt x="8096" y="16983"/>
                    <a:pt x="7861" y="16869"/>
                  </a:cubicBezTo>
                  <a:cubicBezTo>
                    <a:pt x="7675" y="16778"/>
                    <a:pt x="7474" y="16733"/>
                    <a:pt x="7273" y="16733"/>
                  </a:cubicBezTo>
                  <a:cubicBezTo>
                    <a:pt x="7011" y="16733"/>
                    <a:pt x="6750" y="16810"/>
                    <a:pt x="6525" y="16960"/>
                  </a:cubicBezTo>
                  <a:lnTo>
                    <a:pt x="4767" y="18132"/>
                  </a:lnTo>
                  <a:lnTo>
                    <a:pt x="3468" y="16833"/>
                  </a:lnTo>
                  <a:lnTo>
                    <a:pt x="4639" y="15075"/>
                  </a:lnTo>
                  <a:cubicBezTo>
                    <a:pt x="4904" y="14677"/>
                    <a:pt x="4939" y="14169"/>
                    <a:pt x="4732" y="13738"/>
                  </a:cubicBezTo>
                  <a:cubicBezTo>
                    <a:pt x="4618" y="13504"/>
                    <a:pt x="4516" y="13263"/>
                    <a:pt x="4429" y="13013"/>
                  </a:cubicBezTo>
                  <a:cubicBezTo>
                    <a:pt x="4273" y="12561"/>
                    <a:pt x="3888" y="12227"/>
                    <a:pt x="3419" y="12133"/>
                  </a:cubicBezTo>
                  <a:lnTo>
                    <a:pt x="1350" y="11718"/>
                  </a:lnTo>
                  <a:lnTo>
                    <a:pt x="1349" y="9882"/>
                  </a:lnTo>
                  <a:lnTo>
                    <a:pt x="3419" y="9468"/>
                  </a:lnTo>
                  <a:cubicBezTo>
                    <a:pt x="3888" y="9374"/>
                    <a:pt x="4273" y="9039"/>
                    <a:pt x="4429" y="8588"/>
                  </a:cubicBezTo>
                  <a:cubicBezTo>
                    <a:pt x="4516" y="8338"/>
                    <a:pt x="4617" y="8096"/>
                    <a:pt x="4731" y="7862"/>
                  </a:cubicBezTo>
                  <a:cubicBezTo>
                    <a:pt x="4940" y="7431"/>
                    <a:pt x="4905" y="6923"/>
                    <a:pt x="4639" y="6524"/>
                  </a:cubicBezTo>
                  <a:lnTo>
                    <a:pt x="3468" y="4767"/>
                  </a:lnTo>
                  <a:lnTo>
                    <a:pt x="4767" y="3468"/>
                  </a:lnTo>
                  <a:lnTo>
                    <a:pt x="6525" y="4639"/>
                  </a:lnTo>
                  <a:cubicBezTo>
                    <a:pt x="6750" y="4790"/>
                    <a:pt x="7011" y="4866"/>
                    <a:pt x="7273" y="4866"/>
                  </a:cubicBezTo>
                  <a:cubicBezTo>
                    <a:pt x="7474" y="4866"/>
                    <a:pt x="7674" y="4822"/>
                    <a:pt x="7861" y="4732"/>
                  </a:cubicBezTo>
                  <a:cubicBezTo>
                    <a:pt x="8095" y="4619"/>
                    <a:pt x="8337" y="4517"/>
                    <a:pt x="8586" y="4430"/>
                  </a:cubicBezTo>
                  <a:cubicBezTo>
                    <a:pt x="9039" y="4272"/>
                    <a:pt x="9373" y="3888"/>
                    <a:pt x="9467" y="3420"/>
                  </a:cubicBezTo>
                  <a:lnTo>
                    <a:pt x="9881" y="1350"/>
                  </a:lnTo>
                  <a:lnTo>
                    <a:pt x="11717" y="1350"/>
                  </a:lnTo>
                  <a:lnTo>
                    <a:pt x="12131" y="3420"/>
                  </a:lnTo>
                  <a:cubicBezTo>
                    <a:pt x="12225" y="3888"/>
                    <a:pt x="12560" y="4272"/>
                    <a:pt x="13012" y="4430"/>
                  </a:cubicBezTo>
                  <a:cubicBezTo>
                    <a:pt x="13261" y="4517"/>
                    <a:pt x="13502" y="4617"/>
                    <a:pt x="13737" y="4731"/>
                  </a:cubicBezTo>
                  <a:cubicBezTo>
                    <a:pt x="13924" y="4822"/>
                    <a:pt x="14125" y="4866"/>
                    <a:pt x="14326" y="4866"/>
                  </a:cubicBezTo>
                  <a:cubicBezTo>
                    <a:pt x="14589" y="4866"/>
                    <a:pt x="14850" y="4790"/>
                    <a:pt x="15075" y="4639"/>
                  </a:cubicBezTo>
                  <a:lnTo>
                    <a:pt x="16832" y="3468"/>
                  </a:lnTo>
                  <a:lnTo>
                    <a:pt x="18131" y="4767"/>
                  </a:lnTo>
                  <a:lnTo>
                    <a:pt x="16959" y="6524"/>
                  </a:lnTo>
                  <a:cubicBezTo>
                    <a:pt x="16694" y="6923"/>
                    <a:pt x="16660" y="7431"/>
                    <a:pt x="16867" y="7861"/>
                  </a:cubicBezTo>
                  <a:cubicBezTo>
                    <a:pt x="16980" y="8096"/>
                    <a:pt x="17083" y="8337"/>
                    <a:pt x="17170" y="8587"/>
                  </a:cubicBezTo>
                  <a:cubicBezTo>
                    <a:pt x="17327" y="9039"/>
                    <a:pt x="17710" y="9373"/>
                    <a:pt x="18180" y="9467"/>
                  </a:cubicBezTo>
                  <a:lnTo>
                    <a:pt x="20248" y="9882"/>
                  </a:lnTo>
                  <a:lnTo>
                    <a:pt x="20250" y="11718"/>
                  </a:lnTo>
                  <a:cubicBezTo>
                    <a:pt x="20250" y="11718"/>
                    <a:pt x="18180" y="12132"/>
                    <a:pt x="18180" y="12132"/>
                  </a:cubicBezTo>
                  <a:close/>
                  <a:moveTo>
                    <a:pt x="20513" y="8558"/>
                  </a:moveTo>
                  <a:lnTo>
                    <a:pt x="18445" y="8143"/>
                  </a:lnTo>
                  <a:cubicBezTo>
                    <a:pt x="18341" y="7844"/>
                    <a:pt x="18218" y="7554"/>
                    <a:pt x="18082" y="7273"/>
                  </a:cubicBezTo>
                  <a:lnTo>
                    <a:pt x="19254" y="5516"/>
                  </a:lnTo>
                  <a:cubicBezTo>
                    <a:pt x="19611" y="4980"/>
                    <a:pt x="19540" y="4268"/>
                    <a:pt x="19085" y="3813"/>
                  </a:cubicBezTo>
                  <a:lnTo>
                    <a:pt x="17787" y="2514"/>
                  </a:lnTo>
                  <a:cubicBezTo>
                    <a:pt x="17526" y="2253"/>
                    <a:pt x="17181" y="2118"/>
                    <a:pt x="16831" y="2118"/>
                  </a:cubicBezTo>
                  <a:cubicBezTo>
                    <a:pt x="16573" y="2118"/>
                    <a:pt x="16312" y="2193"/>
                    <a:pt x="16084" y="2345"/>
                  </a:cubicBezTo>
                  <a:lnTo>
                    <a:pt x="14326" y="3516"/>
                  </a:lnTo>
                  <a:cubicBezTo>
                    <a:pt x="14044" y="3380"/>
                    <a:pt x="13754" y="3258"/>
                    <a:pt x="13455" y="3155"/>
                  </a:cubicBezTo>
                  <a:lnTo>
                    <a:pt x="13041" y="1085"/>
                  </a:lnTo>
                  <a:cubicBezTo>
                    <a:pt x="12916" y="454"/>
                    <a:pt x="12361" y="0"/>
                    <a:pt x="11717" y="0"/>
                  </a:cubicBezTo>
                  <a:lnTo>
                    <a:pt x="9881" y="0"/>
                  </a:lnTo>
                  <a:cubicBezTo>
                    <a:pt x="9238" y="0"/>
                    <a:pt x="8684" y="454"/>
                    <a:pt x="8557" y="1085"/>
                  </a:cubicBezTo>
                  <a:lnTo>
                    <a:pt x="8143" y="3155"/>
                  </a:lnTo>
                  <a:cubicBezTo>
                    <a:pt x="7843" y="3258"/>
                    <a:pt x="7554" y="3381"/>
                    <a:pt x="7273" y="3516"/>
                  </a:cubicBezTo>
                  <a:lnTo>
                    <a:pt x="5516" y="2345"/>
                  </a:lnTo>
                  <a:cubicBezTo>
                    <a:pt x="5287" y="2193"/>
                    <a:pt x="5026" y="2118"/>
                    <a:pt x="4767" y="2118"/>
                  </a:cubicBezTo>
                  <a:cubicBezTo>
                    <a:pt x="4419" y="2118"/>
                    <a:pt x="4073" y="2253"/>
                    <a:pt x="3812" y="2514"/>
                  </a:cubicBezTo>
                  <a:lnTo>
                    <a:pt x="2514" y="3813"/>
                  </a:lnTo>
                  <a:cubicBezTo>
                    <a:pt x="2059" y="4268"/>
                    <a:pt x="1988" y="4980"/>
                    <a:pt x="2345" y="5516"/>
                  </a:cubicBezTo>
                  <a:lnTo>
                    <a:pt x="3516" y="7273"/>
                  </a:lnTo>
                  <a:cubicBezTo>
                    <a:pt x="3380" y="7555"/>
                    <a:pt x="3258" y="7844"/>
                    <a:pt x="3154" y="8144"/>
                  </a:cubicBezTo>
                  <a:lnTo>
                    <a:pt x="1085" y="8558"/>
                  </a:lnTo>
                  <a:cubicBezTo>
                    <a:pt x="454" y="8684"/>
                    <a:pt x="0" y="9238"/>
                    <a:pt x="0" y="9882"/>
                  </a:cubicBezTo>
                  <a:lnTo>
                    <a:pt x="0" y="11718"/>
                  </a:lnTo>
                  <a:cubicBezTo>
                    <a:pt x="0" y="12361"/>
                    <a:pt x="454" y="12916"/>
                    <a:pt x="1085" y="13042"/>
                  </a:cubicBezTo>
                  <a:lnTo>
                    <a:pt x="3154" y="13456"/>
                  </a:lnTo>
                  <a:cubicBezTo>
                    <a:pt x="3258" y="13755"/>
                    <a:pt x="3380" y="14046"/>
                    <a:pt x="3516" y="14326"/>
                  </a:cubicBezTo>
                  <a:lnTo>
                    <a:pt x="2345" y="16083"/>
                  </a:lnTo>
                  <a:cubicBezTo>
                    <a:pt x="1988" y="16619"/>
                    <a:pt x="2059" y="17332"/>
                    <a:pt x="2514" y="17787"/>
                  </a:cubicBezTo>
                  <a:lnTo>
                    <a:pt x="3812" y="19086"/>
                  </a:lnTo>
                  <a:cubicBezTo>
                    <a:pt x="4073" y="19346"/>
                    <a:pt x="4419" y="19482"/>
                    <a:pt x="4767" y="19482"/>
                  </a:cubicBezTo>
                  <a:cubicBezTo>
                    <a:pt x="5026" y="19482"/>
                    <a:pt x="5287" y="19406"/>
                    <a:pt x="5516" y="19254"/>
                  </a:cubicBezTo>
                  <a:lnTo>
                    <a:pt x="7273" y="18083"/>
                  </a:lnTo>
                  <a:cubicBezTo>
                    <a:pt x="7554" y="18220"/>
                    <a:pt x="7843" y="18341"/>
                    <a:pt x="8143" y="18445"/>
                  </a:cubicBezTo>
                  <a:lnTo>
                    <a:pt x="8557" y="20514"/>
                  </a:lnTo>
                  <a:cubicBezTo>
                    <a:pt x="8684" y="21146"/>
                    <a:pt x="9238" y="21599"/>
                    <a:pt x="9881" y="21599"/>
                  </a:cubicBezTo>
                  <a:lnTo>
                    <a:pt x="11717" y="21599"/>
                  </a:lnTo>
                  <a:cubicBezTo>
                    <a:pt x="12361" y="21599"/>
                    <a:pt x="12916" y="21146"/>
                    <a:pt x="13041" y="20514"/>
                  </a:cubicBezTo>
                  <a:lnTo>
                    <a:pt x="13456" y="18445"/>
                  </a:lnTo>
                  <a:cubicBezTo>
                    <a:pt x="13755" y="18341"/>
                    <a:pt x="14046" y="18219"/>
                    <a:pt x="14326" y="18083"/>
                  </a:cubicBezTo>
                  <a:lnTo>
                    <a:pt x="16084" y="19254"/>
                  </a:lnTo>
                  <a:cubicBezTo>
                    <a:pt x="16312" y="19406"/>
                    <a:pt x="16573" y="19482"/>
                    <a:pt x="16831" y="19482"/>
                  </a:cubicBezTo>
                  <a:cubicBezTo>
                    <a:pt x="17181" y="19482"/>
                    <a:pt x="17526" y="19346"/>
                    <a:pt x="17787" y="19086"/>
                  </a:cubicBezTo>
                  <a:lnTo>
                    <a:pt x="19085" y="17787"/>
                  </a:lnTo>
                  <a:cubicBezTo>
                    <a:pt x="19540" y="17332"/>
                    <a:pt x="19611" y="16619"/>
                    <a:pt x="19254" y="16083"/>
                  </a:cubicBezTo>
                  <a:lnTo>
                    <a:pt x="18082" y="14326"/>
                  </a:lnTo>
                  <a:cubicBezTo>
                    <a:pt x="18219" y="14045"/>
                    <a:pt x="18341" y="13755"/>
                    <a:pt x="18445" y="13456"/>
                  </a:cubicBezTo>
                  <a:lnTo>
                    <a:pt x="20513" y="13042"/>
                  </a:lnTo>
                  <a:cubicBezTo>
                    <a:pt x="21145" y="12916"/>
                    <a:pt x="21599" y="12361"/>
                    <a:pt x="21599" y="11718"/>
                  </a:cubicBezTo>
                  <a:lnTo>
                    <a:pt x="21599" y="9882"/>
                  </a:lnTo>
                  <a:cubicBezTo>
                    <a:pt x="21599" y="9238"/>
                    <a:pt x="21145" y="8684"/>
                    <a:pt x="20513" y="8558"/>
                  </a:cubicBezTo>
                </a:path>
              </a:pathLst>
            </a:custGeom>
            <a:grpFill/>
            <a:ln>
              <a:noFill/>
            </a:ln>
            <a:effectLst/>
          </p:spPr>
          <p:txBody>
            <a:bodyPr lIns="18063" tIns="18063" rIns="18063" bIns="18063" anchor="ctr"/>
            <a:lstStyle/>
            <a:p>
              <a:pPr algn="ctr" defTabSz="304165" hangingPunct="0">
                <a:defRPr/>
              </a:pPr>
              <a:endParaRPr lang="en-US" sz="1995" kern="0" dirty="0">
                <a:solidFill>
                  <a:srgbClr val="FFFFFF"/>
                </a:solidFill>
                <a:effectLst>
                  <a:outerShdw blurRad="38100" dist="38100" dir="2700000" algn="tl">
                    <a:srgbClr val="000000"/>
                  </a:outerShdw>
                </a:effectLst>
                <a:cs typeface="+mn-ea"/>
                <a:sym typeface="+mn-lt"/>
              </a:endParaRPr>
            </a:p>
          </p:txBody>
        </p:sp>
        <p:sp>
          <p:nvSpPr>
            <p:cNvPr id="36" name="AutoShape 124"/>
            <p:cNvSpPr/>
            <p:nvPr>
              <p:custDataLst>
                <p:tags r:id="rId13"/>
              </p:custDataLst>
            </p:nvPr>
          </p:nvSpPr>
          <p:spPr bwMode="auto">
            <a:xfrm>
              <a:off x="3292736" y="2245717"/>
              <a:ext cx="157173" cy="15717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20250"/>
                  </a:moveTo>
                  <a:cubicBezTo>
                    <a:pt x="5580" y="20250"/>
                    <a:pt x="1350" y="16017"/>
                    <a:pt x="1350" y="10800"/>
                  </a:cubicBezTo>
                  <a:cubicBezTo>
                    <a:pt x="1350" y="5582"/>
                    <a:pt x="5580" y="1349"/>
                    <a:pt x="10800" y="1349"/>
                  </a:cubicBezTo>
                  <a:cubicBezTo>
                    <a:pt x="16016" y="1349"/>
                    <a:pt x="20250" y="5582"/>
                    <a:pt x="20250" y="10800"/>
                  </a:cubicBezTo>
                  <a:cubicBezTo>
                    <a:pt x="20250" y="16017"/>
                    <a:pt x="16016" y="20250"/>
                    <a:pt x="10800" y="20250"/>
                  </a:cubicBezTo>
                  <a:moveTo>
                    <a:pt x="10800" y="0"/>
                  </a:moveTo>
                  <a:cubicBezTo>
                    <a:pt x="4836" y="0"/>
                    <a:pt x="0" y="4836"/>
                    <a:pt x="0" y="10800"/>
                  </a:cubicBezTo>
                  <a:cubicBezTo>
                    <a:pt x="0" y="16763"/>
                    <a:pt x="4836" y="21600"/>
                    <a:pt x="10800" y="21600"/>
                  </a:cubicBezTo>
                  <a:cubicBezTo>
                    <a:pt x="16763" y="21600"/>
                    <a:pt x="21599" y="16763"/>
                    <a:pt x="21599" y="10800"/>
                  </a:cubicBezTo>
                  <a:cubicBezTo>
                    <a:pt x="21599" y="4836"/>
                    <a:pt x="16763" y="0"/>
                    <a:pt x="10800" y="0"/>
                  </a:cubicBezTo>
                </a:path>
              </a:pathLst>
            </a:custGeom>
            <a:grpFill/>
            <a:ln>
              <a:noFill/>
            </a:ln>
            <a:effectLst/>
          </p:spPr>
          <p:txBody>
            <a:bodyPr lIns="18063" tIns="18063" rIns="18063" bIns="18063" anchor="ctr"/>
            <a:lstStyle/>
            <a:p>
              <a:pPr algn="ctr" defTabSz="304165" hangingPunct="0">
                <a:defRPr/>
              </a:pPr>
              <a:endParaRPr lang="en-US" sz="1995" kern="0" dirty="0">
                <a:solidFill>
                  <a:srgbClr val="FFFFFF"/>
                </a:solidFill>
                <a:effectLst>
                  <a:outerShdw blurRad="38100" dist="38100" dir="2700000" algn="tl">
                    <a:srgbClr val="000000"/>
                  </a:outerShdw>
                </a:effectLst>
                <a:cs typeface="+mn-ea"/>
                <a:sym typeface="+mn-lt"/>
              </a:endParaRPr>
            </a:p>
          </p:txBody>
        </p:sp>
        <p:sp>
          <p:nvSpPr>
            <p:cNvPr id="37" name="AutoShape 125"/>
            <p:cNvSpPr/>
            <p:nvPr>
              <p:custDataLst>
                <p:tags r:id="rId14"/>
              </p:custDataLst>
            </p:nvPr>
          </p:nvSpPr>
          <p:spPr bwMode="auto">
            <a:xfrm>
              <a:off x="3325891" y="2279484"/>
              <a:ext cx="90253" cy="9025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18900"/>
                  </a:moveTo>
                  <a:cubicBezTo>
                    <a:pt x="6328" y="18900"/>
                    <a:pt x="2699" y="15271"/>
                    <a:pt x="2699" y="10800"/>
                  </a:cubicBezTo>
                  <a:cubicBezTo>
                    <a:pt x="2699" y="6329"/>
                    <a:pt x="6328" y="2700"/>
                    <a:pt x="10800" y="2700"/>
                  </a:cubicBezTo>
                  <a:cubicBezTo>
                    <a:pt x="15271" y="2700"/>
                    <a:pt x="18899" y="6329"/>
                    <a:pt x="18899" y="10800"/>
                  </a:cubicBezTo>
                  <a:cubicBezTo>
                    <a:pt x="18899" y="15271"/>
                    <a:pt x="15271" y="18900"/>
                    <a:pt x="10800" y="18900"/>
                  </a:cubicBezTo>
                  <a:moveTo>
                    <a:pt x="10800" y="0"/>
                  </a:moveTo>
                  <a:cubicBezTo>
                    <a:pt x="4830" y="0"/>
                    <a:pt x="0" y="4833"/>
                    <a:pt x="0" y="10800"/>
                  </a:cubicBezTo>
                  <a:cubicBezTo>
                    <a:pt x="0" y="16766"/>
                    <a:pt x="4830" y="21599"/>
                    <a:pt x="10800" y="21599"/>
                  </a:cubicBezTo>
                  <a:cubicBezTo>
                    <a:pt x="16764" y="21599"/>
                    <a:pt x="21600" y="16766"/>
                    <a:pt x="21600" y="10800"/>
                  </a:cubicBezTo>
                  <a:cubicBezTo>
                    <a:pt x="21600" y="4833"/>
                    <a:pt x="16764" y="0"/>
                    <a:pt x="10800" y="0"/>
                  </a:cubicBezTo>
                </a:path>
              </a:pathLst>
            </a:custGeom>
            <a:grpFill/>
            <a:ln>
              <a:noFill/>
            </a:ln>
            <a:effectLst/>
          </p:spPr>
          <p:txBody>
            <a:bodyPr lIns="18063" tIns="18063" rIns="18063" bIns="18063" anchor="ctr"/>
            <a:lstStyle/>
            <a:p>
              <a:pPr algn="ctr" defTabSz="304165" hangingPunct="0">
                <a:defRPr/>
              </a:pPr>
              <a:endParaRPr lang="en-US" sz="1995" kern="0" dirty="0">
                <a:solidFill>
                  <a:srgbClr val="FFFFFF"/>
                </a:solidFill>
                <a:effectLst>
                  <a:outerShdw blurRad="38100" dist="38100" dir="2700000" algn="tl">
                    <a:srgbClr val="000000"/>
                  </a:outerShdw>
                </a:effectLst>
                <a:cs typeface="+mn-ea"/>
                <a:sym typeface="+mn-lt"/>
              </a:endParaRPr>
            </a:p>
          </p:txBody>
        </p:sp>
      </p:grpSp>
      <p:sp>
        <p:nvSpPr>
          <p:cNvPr id="44" name="AutoShape 126"/>
          <p:cNvSpPr/>
          <p:nvPr>
            <p:custDataLst>
              <p:tags r:id="rId15"/>
            </p:custDataLst>
          </p:nvPr>
        </p:nvSpPr>
        <p:spPr bwMode="auto">
          <a:xfrm>
            <a:off x="7050505" y="3963212"/>
            <a:ext cx="478887" cy="429317"/>
          </a:xfrm>
          <a:custGeom>
            <a:avLst/>
            <a:gdLst>
              <a:gd name="T0" fmla="*/ 0 w 6520"/>
              <a:gd name="T1" fmla="*/ 5530 h 5855"/>
              <a:gd name="T2" fmla="*/ 0 w 6520"/>
              <a:gd name="T3" fmla="*/ 922 h 5855"/>
              <a:gd name="T4" fmla="*/ 325 w 6520"/>
              <a:gd name="T5" fmla="*/ 596 h 5855"/>
              <a:gd name="T6" fmla="*/ 3727 w 6520"/>
              <a:gd name="T7" fmla="*/ 596 h 5855"/>
              <a:gd name="T8" fmla="*/ 4411 w 6520"/>
              <a:gd name="T9" fmla="*/ 596 h 5855"/>
              <a:gd name="T10" fmla="*/ 3761 w 6520"/>
              <a:gd name="T11" fmla="*/ 1246 h 5855"/>
              <a:gd name="T12" fmla="*/ 3727 w 6520"/>
              <a:gd name="T13" fmla="*/ 1246 h 5855"/>
              <a:gd name="T14" fmla="*/ 649 w 6520"/>
              <a:gd name="T15" fmla="*/ 1246 h 5855"/>
              <a:gd name="T16" fmla="*/ 649 w 6520"/>
              <a:gd name="T17" fmla="*/ 5204 h 5855"/>
              <a:gd name="T18" fmla="*/ 4608 w 6520"/>
              <a:gd name="T19" fmla="*/ 5204 h 5855"/>
              <a:gd name="T20" fmla="*/ 4608 w 6520"/>
              <a:gd name="T21" fmla="*/ 4494 h 5855"/>
              <a:gd name="T22" fmla="*/ 4608 w 6520"/>
              <a:gd name="T23" fmla="*/ 3523 h 5855"/>
              <a:gd name="T24" fmla="*/ 5257 w 6520"/>
              <a:gd name="T25" fmla="*/ 2874 h 5855"/>
              <a:gd name="T26" fmla="*/ 5257 w 6520"/>
              <a:gd name="T27" fmla="*/ 4494 h 5855"/>
              <a:gd name="T28" fmla="*/ 5257 w 6520"/>
              <a:gd name="T29" fmla="*/ 5530 h 5855"/>
              <a:gd name="T30" fmla="*/ 4932 w 6520"/>
              <a:gd name="T31" fmla="*/ 5855 h 5855"/>
              <a:gd name="T32" fmla="*/ 325 w 6520"/>
              <a:gd name="T33" fmla="*/ 5855 h 5855"/>
              <a:gd name="T34" fmla="*/ 0 w 6520"/>
              <a:gd name="T35" fmla="*/ 5530 h 5855"/>
              <a:gd name="T36" fmla="*/ 2828 w 6520"/>
              <a:gd name="T37" fmla="*/ 3036 h 5855"/>
              <a:gd name="T38" fmla="*/ 2135 w 6520"/>
              <a:gd name="T39" fmla="*/ 2343 h 5855"/>
              <a:gd name="T40" fmla="*/ 1429 w 6520"/>
              <a:gd name="T41" fmla="*/ 2343 h 5855"/>
              <a:gd name="T42" fmla="*/ 1283 w 6520"/>
              <a:gd name="T43" fmla="*/ 2696 h 5855"/>
              <a:gd name="T44" fmla="*/ 1429 w 6520"/>
              <a:gd name="T45" fmla="*/ 3048 h 5855"/>
              <a:gd name="T46" fmla="*/ 2475 w 6520"/>
              <a:gd name="T47" fmla="*/ 4094 h 5855"/>
              <a:gd name="T48" fmla="*/ 3180 w 6520"/>
              <a:gd name="T49" fmla="*/ 4094 h 5855"/>
              <a:gd name="T50" fmla="*/ 6373 w 6520"/>
              <a:gd name="T51" fmla="*/ 900 h 5855"/>
              <a:gd name="T52" fmla="*/ 6520 w 6520"/>
              <a:gd name="T53" fmla="*/ 548 h 5855"/>
              <a:gd name="T54" fmla="*/ 6373 w 6520"/>
              <a:gd name="T55" fmla="*/ 195 h 5855"/>
              <a:gd name="T56" fmla="*/ 5668 w 6520"/>
              <a:gd name="T57" fmla="*/ 195 h 5855"/>
              <a:gd name="T58" fmla="*/ 2828 w 6520"/>
              <a:gd name="T59" fmla="*/ 3036 h 58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520" h="5855">
                <a:moveTo>
                  <a:pt x="0" y="5530"/>
                </a:moveTo>
                <a:lnTo>
                  <a:pt x="0" y="922"/>
                </a:lnTo>
                <a:cubicBezTo>
                  <a:pt x="0" y="742"/>
                  <a:pt x="145" y="596"/>
                  <a:pt x="325" y="596"/>
                </a:cubicBezTo>
                <a:lnTo>
                  <a:pt x="3727" y="596"/>
                </a:lnTo>
                <a:lnTo>
                  <a:pt x="4411" y="596"/>
                </a:lnTo>
                <a:lnTo>
                  <a:pt x="3761" y="1246"/>
                </a:lnTo>
                <a:lnTo>
                  <a:pt x="3727" y="1246"/>
                </a:lnTo>
                <a:lnTo>
                  <a:pt x="649" y="1246"/>
                </a:lnTo>
                <a:lnTo>
                  <a:pt x="649" y="5204"/>
                </a:lnTo>
                <a:lnTo>
                  <a:pt x="4608" y="5204"/>
                </a:lnTo>
                <a:lnTo>
                  <a:pt x="4608" y="4494"/>
                </a:lnTo>
                <a:lnTo>
                  <a:pt x="4608" y="3523"/>
                </a:lnTo>
                <a:lnTo>
                  <a:pt x="5257" y="2874"/>
                </a:lnTo>
                <a:lnTo>
                  <a:pt x="5257" y="4494"/>
                </a:lnTo>
                <a:lnTo>
                  <a:pt x="5257" y="5530"/>
                </a:lnTo>
                <a:cubicBezTo>
                  <a:pt x="5257" y="5708"/>
                  <a:pt x="5112" y="5855"/>
                  <a:pt x="4932" y="5855"/>
                </a:cubicBezTo>
                <a:lnTo>
                  <a:pt x="325" y="5855"/>
                </a:lnTo>
                <a:cubicBezTo>
                  <a:pt x="145" y="5855"/>
                  <a:pt x="0" y="5710"/>
                  <a:pt x="0" y="5530"/>
                </a:cubicBezTo>
                <a:close/>
                <a:moveTo>
                  <a:pt x="2828" y="3036"/>
                </a:moveTo>
                <a:lnTo>
                  <a:pt x="2135" y="2343"/>
                </a:lnTo>
                <a:cubicBezTo>
                  <a:pt x="1940" y="2148"/>
                  <a:pt x="1624" y="2148"/>
                  <a:pt x="1429" y="2343"/>
                </a:cubicBezTo>
                <a:cubicBezTo>
                  <a:pt x="1335" y="2438"/>
                  <a:pt x="1283" y="2563"/>
                  <a:pt x="1283" y="2696"/>
                </a:cubicBezTo>
                <a:cubicBezTo>
                  <a:pt x="1283" y="2830"/>
                  <a:pt x="1335" y="2955"/>
                  <a:pt x="1429" y="3048"/>
                </a:cubicBezTo>
                <a:lnTo>
                  <a:pt x="2475" y="4094"/>
                </a:lnTo>
                <a:cubicBezTo>
                  <a:pt x="2669" y="4288"/>
                  <a:pt x="2985" y="4288"/>
                  <a:pt x="3180" y="4094"/>
                </a:cubicBezTo>
                <a:lnTo>
                  <a:pt x="6373" y="900"/>
                </a:lnTo>
                <a:cubicBezTo>
                  <a:pt x="6468" y="806"/>
                  <a:pt x="6520" y="680"/>
                  <a:pt x="6520" y="548"/>
                </a:cubicBezTo>
                <a:cubicBezTo>
                  <a:pt x="6520" y="415"/>
                  <a:pt x="6468" y="290"/>
                  <a:pt x="6373" y="195"/>
                </a:cubicBezTo>
                <a:cubicBezTo>
                  <a:pt x="6179" y="0"/>
                  <a:pt x="5863" y="0"/>
                  <a:pt x="5668" y="195"/>
                </a:cubicBezTo>
                <a:lnTo>
                  <a:pt x="2828" y="3036"/>
                </a:lnTo>
                <a:close/>
              </a:path>
            </a:pathLst>
          </a:custGeom>
          <a:solidFill>
            <a:schemeClr val="bg1"/>
          </a:solidFill>
          <a:ln>
            <a:noFill/>
          </a:ln>
          <a:effectLst/>
        </p:spPr>
        <p:txBody>
          <a:bodyPr lIns="25399" tIns="25399" rIns="25399" bIns="25399"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304165" hangingPunct="0">
              <a:defRPr/>
            </a:pPr>
            <a:endParaRPr lang="en-US" sz="1995" kern="0" dirty="0">
              <a:solidFill>
                <a:srgbClr val="FFFFFF"/>
              </a:solidFill>
              <a:effectLst>
                <a:outerShdw blurRad="38100" dist="38100" dir="2700000" algn="tl">
                  <a:srgbClr val="000000"/>
                </a:outerShdw>
              </a:effectLst>
              <a:cs typeface="+mn-ea"/>
              <a:sym typeface="+mn-lt"/>
            </a:endParaRPr>
          </a:p>
        </p:txBody>
      </p:sp>
      <p:sp>
        <p:nvSpPr>
          <p:cNvPr id="45" name="任意多边形 35"/>
          <p:cNvSpPr>
            <a:spLocks noChangeArrowheads="1"/>
          </p:cNvSpPr>
          <p:nvPr>
            <p:custDataLst>
              <p:tags r:id="rId16"/>
            </p:custDataLst>
          </p:nvPr>
        </p:nvSpPr>
        <p:spPr bwMode="auto">
          <a:xfrm>
            <a:off x="5952391" y="2817256"/>
            <a:ext cx="1909103" cy="1930225"/>
          </a:xfrm>
          <a:custGeom>
            <a:avLst/>
            <a:gdLst>
              <a:gd name="connsiteX0" fmla="*/ 289673 w 1431827"/>
              <a:gd name="connsiteY0" fmla="*/ 0 h 1447749"/>
              <a:gd name="connsiteX1" fmla="*/ 573461 w 1431827"/>
              <a:gd name="connsiteY1" fmla="*/ 231294 h 1447749"/>
              <a:gd name="connsiteX2" fmla="*/ 577802 w 1431827"/>
              <a:gd name="connsiteY2" fmla="*/ 274359 h 1447749"/>
              <a:gd name="connsiteX3" fmla="*/ 579053 w 1431827"/>
              <a:gd name="connsiteY3" fmla="*/ 273136 h 1447749"/>
              <a:gd name="connsiteX4" fmla="*/ 981089 w 1431827"/>
              <a:gd name="connsiteY4" fmla="*/ 596664 h 1447749"/>
              <a:gd name="connsiteX5" fmla="*/ 978477 w 1431827"/>
              <a:gd name="connsiteY5" fmla="*/ 599220 h 1447749"/>
              <a:gd name="connsiteX6" fmla="*/ 1005586 w 1431827"/>
              <a:gd name="connsiteY6" fmla="*/ 596491 h 1447749"/>
              <a:gd name="connsiteX7" fmla="*/ 1431827 w 1431827"/>
              <a:gd name="connsiteY7" fmla="*/ 1022120 h 1447749"/>
              <a:gd name="connsiteX8" fmla="*/ 1005586 w 1431827"/>
              <a:gd name="connsiteY8" fmla="*/ 1447749 h 1447749"/>
              <a:gd name="connsiteX9" fmla="*/ 579345 w 1431827"/>
              <a:gd name="connsiteY9" fmla="*/ 1022120 h 1447749"/>
              <a:gd name="connsiteX10" fmla="*/ 582966 w 1431827"/>
              <a:gd name="connsiteY10" fmla="*/ 986254 h 1447749"/>
              <a:gd name="connsiteX11" fmla="*/ 580736 w 1431827"/>
              <a:gd name="connsiteY11" fmla="*/ 988436 h 1447749"/>
              <a:gd name="connsiteX12" fmla="*/ 267013 w 1431827"/>
              <a:gd name="connsiteY12" fmla="*/ 578128 h 1447749"/>
              <a:gd name="connsiteX13" fmla="*/ 268002 w 1431827"/>
              <a:gd name="connsiteY13" fmla="*/ 577161 h 1447749"/>
              <a:gd name="connsiteX14" fmla="*/ 231294 w 1431827"/>
              <a:gd name="connsiteY14" fmla="*/ 573461 h 1447749"/>
              <a:gd name="connsiteX15" fmla="*/ 0 w 1431827"/>
              <a:gd name="connsiteY15" fmla="*/ 289673 h 1447749"/>
              <a:gd name="connsiteX16" fmla="*/ 289673 w 1431827"/>
              <a:gd name="connsiteY16" fmla="*/ 0 h 1447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431827" h="1447749">
                <a:moveTo>
                  <a:pt x="289673" y="0"/>
                </a:moveTo>
                <a:cubicBezTo>
                  <a:pt x="429657" y="0"/>
                  <a:pt x="546450" y="99295"/>
                  <a:pt x="573461" y="231294"/>
                </a:cubicBezTo>
                <a:lnTo>
                  <a:pt x="577802" y="274359"/>
                </a:lnTo>
                <a:lnTo>
                  <a:pt x="579053" y="273136"/>
                </a:lnTo>
                <a:cubicBezTo>
                  <a:pt x="589988" y="482081"/>
                  <a:pt x="674937" y="613514"/>
                  <a:pt x="981089" y="596664"/>
                </a:cubicBezTo>
                <a:lnTo>
                  <a:pt x="978477" y="599220"/>
                </a:lnTo>
                <a:lnTo>
                  <a:pt x="1005586" y="596491"/>
                </a:lnTo>
                <a:cubicBezTo>
                  <a:pt x="1240992" y="596491"/>
                  <a:pt x="1431827" y="787052"/>
                  <a:pt x="1431827" y="1022120"/>
                </a:cubicBezTo>
                <a:cubicBezTo>
                  <a:pt x="1431827" y="1257188"/>
                  <a:pt x="1240992" y="1447749"/>
                  <a:pt x="1005586" y="1447749"/>
                </a:cubicBezTo>
                <a:cubicBezTo>
                  <a:pt x="770180" y="1447749"/>
                  <a:pt x="579345" y="1257188"/>
                  <a:pt x="579345" y="1022120"/>
                </a:cubicBezTo>
                <a:lnTo>
                  <a:pt x="582966" y="986254"/>
                </a:lnTo>
                <a:lnTo>
                  <a:pt x="580736" y="988436"/>
                </a:lnTo>
                <a:cubicBezTo>
                  <a:pt x="604286" y="681759"/>
                  <a:pt x="475600" y="594979"/>
                  <a:pt x="267013" y="578128"/>
                </a:cubicBezTo>
                <a:lnTo>
                  <a:pt x="268002" y="577161"/>
                </a:lnTo>
                <a:lnTo>
                  <a:pt x="231294" y="573461"/>
                </a:lnTo>
                <a:cubicBezTo>
                  <a:pt x="99294" y="546450"/>
                  <a:pt x="0" y="429657"/>
                  <a:pt x="0" y="289673"/>
                </a:cubicBezTo>
                <a:cubicBezTo>
                  <a:pt x="0" y="129691"/>
                  <a:pt x="129691" y="0"/>
                  <a:pt x="289673" y="0"/>
                </a:cubicBezTo>
                <a:close/>
              </a:path>
            </a:pathLst>
          </a:custGeom>
          <a:noFill/>
          <a:ln>
            <a:solidFill>
              <a:schemeClr val="tx2"/>
            </a:solidFill>
          </a:ln>
        </p:spPr>
        <p:txBody>
          <a:bodyPr vert="horz" wrap="square" lIns="121916" tIns="60957" rIns="121916" bIns="60957" numCol="1" anchor="t" anchorCtr="0" compatLnSpc="1">
            <a:noAutofit/>
          </a:bodyPr>
          <a:lstStyle/>
          <a:p>
            <a:pPr defTabSz="1218565"/>
            <a:endParaRPr lang="zh-CN" altLang="en-US" sz="2375" dirty="0">
              <a:solidFill>
                <a:prstClr val="black"/>
              </a:solidFill>
              <a:cs typeface="+mn-ea"/>
              <a:sym typeface="+mn-lt"/>
            </a:endParaRPr>
          </a:p>
        </p:txBody>
      </p:sp>
      <p:grpSp>
        <p:nvGrpSpPr>
          <p:cNvPr id="46" name="组合 45"/>
          <p:cNvGrpSpPr/>
          <p:nvPr>
            <p:custDataLst>
              <p:tags r:id="rId17"/>
            </p:custDataLst>
          </p:nvPr>
        </p:nvGrpSpPr>
        <p:grpSpPr>
          <a:xfrm>
            <a:off x="860111" y="1845126"/>
            <a:ext cx="2820538" cy="894893"/>
            <a:chOff x="1023085" y="4490740"/>
            <a:chExt cx="2820538" cy="1635136"/>
          </a:xfrm>
        </p:grpSpPr>
        <p:sp>
          <p:nvSpPr>
            <p:cNvPr id="47" name="Rectangle 26"/>
            <p:cNvSpPr/>
            <p:nvPr>
              <p:custDataLst>
                <p:tags r:id="rId18"/>
              </p:custDataLst>
            </p:nvPr>
          </p:nvSpPr>
          <p:spPr>
            <a:xfrm>
              <a:off x="1023085" y="4490740"/>
              <a:ext cx="2457329" cy="246221"/>
            </a:xfrm>
            <a:prstGeom prst="rect">
              <a:avLst/>
            </a:prstGeom>
          </p:spPr>
          <p:txBody>
            <a:bodyPr wrap="none" lIns="72000" tIns="0" rIns="72000" bIns="0">
              <a:noAutofit/>
            </a:bodyPr>
            <a:lstStyle/>
            <a:p>
              <a:pPr algn="r" defTabSz="1217930">
                <a:defRPr/>
              </a:pPr>
              <a:r>
                <a:rPr lang="zh-CN" altLang="en-US" sz="2400" b="1" dirty="0">
                  <a:solidFill>
                    <a:schemeClr val="tx1">
                      <a:lumMod val="75000"/>
                      <a:lumOff val="25000"/>
                    </a:schemeClr>
                  </a:solidFill>
                  <a:cs typeface="+mn-ea"/>
                  <a:sym typeface="+mn-lt"/>
                </a:rPr>
                <a:t>输入标题文本</a:t>
              </a:r>
              <a:endParaRPr lang="zh-CN" altLang="en-US" sz="2400" b="1" dirty="0">
                <a:solidFill>
                  <a:schemeClr val="tx1">
                    <a:lumMod val="75000"/>
                    <a:lumOff val="25000"/>
                  </a:schemeClr>
                </a:solidFill>
                <a:cs typeface="+mn-ea"/>
                <a:sym typeface="+mn-lt"/>
              </a:endParaRPr>
            </a:p>
          </p:txBody>
        </p:sp>
        <p:sp>
          <p:nvSpPr>
            <p:cNvPr id="48" name="2"/>
            <p:cNvSpPr/>
            <p:nvPr>
              <p:custDataLst>
                <p:tags r:id="rId19"/>
              </p:custDataLst>
            </p:nvPr>
          </p:nvSpPr>
          <p:spPr bwMode="auto">
            <a:xfrm>
              <a:off x="1352627" y="5207772"/>
              <a:ext cx="2490996" cy="918104"/>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121920" tIns="60960" rIns="121920" bIns="60960" anchor="t"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nSpc>
                  <a:spcPct val="120000"/>
                </a:lnSpc>
                <a:spcBef>
                  <a:spcPct val="0"/>
                </a:spcBef>
              </a:pPr>
              <a:r>
                <a:rPr lang="zh-CN" altLang="en-US" dirty="0">
                  <a:cs typeface="+mn-ea"/>
                  <a:sym typeface="+mn-lt"/>
                </a:rPr>
                <a:t>请在此处输入内容</a:t>
              </a:r>
              <a:endParaRPr lang="zh-CN" altLang="en-US" dirty="0">
                <a:cs typeface="+mn-ea"/>
                <a:sym typeface="+mn-lt"/>
              </a:endParaRPr>
            </a:p>
          </p:txBody>
        </p:sp>
      </p:grpSp>
      <p:grpSp>
        <p:nvGrpSpPr>
          <p:cNvPr id="50" name="组合 49"/>
          <p:cNvGrpSpPr/>
          <p:nvPr>
            <p:custDataLst>
              <p:tags r:id="rId20"/>
            </p:custDataLst>
          </p:nvPr>
        </p:nvGrpSpPr>
        <p:grpSpPr>
          <a:xfrm>
            <a:off x="860111" y="4300034"/>
            <a:ext cx="2820538" cy="894893"/>
            <a:chOff x="1023085" y="4490740"/>
            <a:chExt cx="2820538" cy="1635136"/>
          </a:xfrm>
        </p:grpSpPr>
        <p:sp>
          <p:nvSpPr>
            <p:cNvPr id="51" name="Rectangle 26"/>
            <p:cNvSpPr/>
            <p:nvPr>
              <p:custDataLst>
                <p:tags r:id="rId21"/>
              </p:custDataLst>
            </p:nvPr>
          </p:nvSpPr>
          <p:spPr>
            <a:xfrm>
              <a:off x="1023085" y="4490740"/>
              <a:ext cx="2457329" cy="246221"/>
            </a:xfrm>
            <a:prstGeom prst="rect">
              <a:avLst/>
            </a:prstGeom>
          </p:spPr>
          <p:txBody>
            <a:bodyPr wrap="none" lIns="72000" tIns="0" rIns="72000" bIns="0">
              <a:noAutofit/>
            </a:bodyPr>
            <a:lstStyle/>
            <a:p>
              <a:pPr algn="r" defTabSz="1217930">
                <a:defRPr/>
              </a:pPr>
              <a:r>
                <a:rPr lang="zh-CN" altLang="en-US" sz="2400" b="1" dirty="0">
                  <a:solidFill>
                    <a:schemeClr val="tx1">
                      <a:lumMod val="75000"/>
                      <a:lumOff val="25000"/>
                    </a:schemeClr>
                  </a:solidFill>
                  <a:cs typeface="+mn-ea"/>
                  <a:sym typeface="+mn-lt"/>
                </a:rPr>
                <a:t>输入标题文本</a:t>
              </a:r>
              <a:endParaRPr lang="zh-CN" altLang="en-US" sz="2400" b="1" dirty="0">
                <a:solidFill>
                  <a:schemeClr val="tx1">
                    <a:lumMod val="75000"/>
                    <a:lumOff val="25000"/>
                  </a:schemeClr>
                </a:solidFill>
                <a:cs typeface="+mn-ea"/>
                <a:sym typeface="+mn-lt"/>
              </a:endParaRPr>
            </a:p>
          </p:txBody>
        </p:sp>
        <p:sp>
          <p:nvSpPr>
            <p:cNvPr id="52" name="2"/>
            <p:cNvSpPr/>
            <p:nvPr>
              <p:custDataLst>
                <p:tags r:id="rId22"/>
              </p:custDataLst>
            </p:nvPr>
          </p:nvSpPr>
          <p:spPr bwMode="auto">
            <a:xfrm>
              <a:off x="1352627" y="5207772"/>
              <a:ext cx="2490996" cy="918104"/>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121920" tIns="60960" rIns="121920" bIns="60960" anchor="t"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nSpc>
                  <a:spcPct val="120000"/>
                </a:lnSpc>
                <a:spcBef>
                  <a:spcPct val="0"/>
                </a:spcBef>
              </a:pPr>
              <a:r>
                <a:rPr lang="zh-CN" altLang="en-US" dirty="0">
                  <a:cs typeface="+mn-ea"/>
                  <a:sym typeface="+mn-lt"/>
                </a:rPr>
                <a:t>请在此处输入内容</a:t>
              </a:r>
              <a:endParaRPr lang="zh-CN" altLang="en-US" dirty="0">
                <a:cs typeface="+mn-ea"/>
                <a:sym typeface="+mn-lt"/>
              </a:endParaRPr>
            </a:p>
          </p:txBody>
        </p:sp>
      </p:grpSp>
      <p:grpSp>
        <p:nvGrpSpPr>
          <p:cNvPr id="53" name="组合 52"/>
          <p:cNvGrpSpPr/>
          <p:nvPr>
            <p:custDataLst>
              <p:tags r:id="rId23"/>
            </p:custDataLst>
          </p:nvPr>
        </p:nvGrpSpPr>
        <p:grpSpPr>
          <a:xfrm>
            <a:off x="7572600" y="2207984"/>
            <a:ext cx="2820538" cy="894893"/>
            <a:chOff x="1023085" y="4490740"/>
            <a:chExt cx="2820538" cy="1635136"/>
          </a:xfrm>
        </p:grpSpPr>
        <p:sp>
          <p:nvSpPr>
            <p:cNvPr id="54" name="Rectangle 26"/>
            <p:cNvSpPr/>
            <p:nvPr>
              <p:custDataLst>
                <p:tags r:id="rId24"/>
              </p:custDataLst>
            </p:nvPr>
          </p:nvSpPr>
          <p:spPr>
            <a:xfrm>
              <a:off x="1023085" y="4490740"/>
              <a:ext cx="2457329" cy="246221"/>
            </a:xfrm>
            <a:prstGeom prst="rect">
              <a:avLst/>
            </a:prstGeom>
          </p:spPr>
          <p:txBody>
            <a:bodyPr wrap="none" lIns="72000" tIns="0" rIns="72000" bIns="0">
              <a:noAutofit/>
            </a:bodyPr>
            <a:lstStyle/>
            <a:p>
              <a:pPr algn="r" defTabSz="1217930">
                <a:defRPr/>
              </a:pPr>
              <a:r>
                <a:rPr lang="zh-CN" altLang="en-US" sz="2400" b="1" dirty="0">
                  <a:solidFill>
                    <a:schemeClr val="tx1">
                      <a:lumMod val="75000"/>
                      <a:lumOff val="25000"/>
                    </a:schemeClr>
                  </a:solidFill>
                  <a:cs typeface="+mn-ea"/>
                  <a:sym typeface="+mn-lt"/>
                </a:rPr>
                <a:t>输入标题文本</a:t>
              </a:r>
              <a:endParaRPr lang="zh-CN" altLang="en-US" sz="2400" b="1" dirty="0">
                <a:solidFill>
                  <a:schemeClr val="tx1">
                    <a:lumMod val="75000"/>
                    <a:lumOff val="25000"/>
                  </a:schemeClr>
                </a:solidFill>
                <a:cs typeface="+mn-ea"/>
                <a:sym typeface="+mn-lt"/>
              </a:endParaRPr>
            </a:p>
          </p:txBody>
        </p:sp>
        <p:sp>
          <p:nvSpPr>
            <p:cNvPr id="55" name="2"/>
            <p:cNvSpPr/>
            <p:nvPr>
              <p:custDataLst>
                <p:tags r:id="rId25"/>
              </p:custDataLst>
            </p:nvPr>
          </p:nvSpPr>
          <p:spPr bwMode="auto">
            <a:xfrm>
              <a:off x="1352627" y="5207772"/>
              <a:ext cx="2490996" cy="918104"/>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121920" tIns="60960" rIns="121920" bIns="60960" anchor="t"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nSpc>
                  <a:spcPct val="120000"/>
                </a:lnSpc>
                <a:spcBef>
                  <a:spcPct val="0"/>
                </a:spcBef>
              </a:pPr>
              <a:r>
                <a:rPr lang="zh-CN" altLang="en-US" dirty="0">
                  <a:cs typeface="+mn-ea"/>
                  <a:sym typeface="+mn-lt"/>
                </a:rPr>
                <a:t>请在此处输入内容</a:t>
              </a:r>
              <a:endParaRPr lang="zh-CN" altLang="en-US" dirty="0">
                <a:cs typeface="+mn-ea"/>
                <a:sym typeface="+mn-lt"/>
              </a:endParaRPr>
            </a:p>
          </p:txBody>
        </p:sp>
      </p:grpSp>
      <p:grpSp>
        <p:nvGrpSpPr>
          <p:cNvPr id="56" name="组合 55"/>
          <p:cNvGrpSpPr/>
          <p:nvPr>
            <p:custDataLst>
              <p:tags r:id="rId26"/>
            </p:custDataLst>
          </p:nvPr>
        </p:nvGrpSpPr>
        <p:grpSpPr>
          <a:xfrm>
            <a:off x="7572600" y="4662892"/>
            <a:ext cx="2820538" cy="894893"/>
            <a:chOff x="1023085" y="4490740"/>
            <a:chExt cx="2820538" cy="1635136"/>
          </a:xfrm>
        </p:grpSpPr>
        <p:sp>
          <p:nvSpPr>
            <p:cNvPr id="57" name="Rectangle 26"/>
            <p:cNvSpPr/>
            <p:nvPr>
              <p:custDataLst>
                <p:tags r:id="rId27"/>
              </p:custDataLst>
            </p:nvPr>
          </p:nvSpPr>
          <p:spPr>
            <a:xfrm>
              <a:off x="1023085" y="4490740"/>
              <a:ext cx="2457329" cy="246221"/>
            </a:xfrm>
            <a:prstGeom prst="rect">
              <a:avLst/>
            </a:prstGeom>
          </p:spPr>
          <p:txBody>
            <a:bodyPr wrap="none" lIns="72000" tIns="0" rIns="72000" bIns="0">
              <a:noAutofit/>
            </a:bodyPr>
            <a:lstStyle/>
            <a:p>
              <a:pPr algn="r" defTabSz="1217930">
                <a:defRPr/>
              </a:pPr>
              <a:r>
                <a:rPr lang="zh-CN" altLang="en-US" sz="2400" b="1" dirty="0">
                  <a:solidFill>
                    <a:schemeClr val="tx1">
                      <a:lumMod val="75000"/>
                      <a:lumOff val="25000"/>
                    </a:schemeClr>
                  </a:solidFill>
                  <a:cs typeface="+mn-ea"/>
                  <a:sym typeface="+mn-lt"/>
                </a:rPr>
                <a:t>输入标题文本</a:t>
              </a:r>
              <a:endParaRPr lang="zh-CN" altLang="en-US" sz="2400" b="1" dirty="0">
                <a:solidFill>
                  <a:schemeClr val="tx1">
                    <a:lumMod val="75000"/>
                    <a:lumOff val="25000"/>
                  </a:schemeClr>
                </a:solidFill>
                <a:cs typeface="+mn-ea"/>
                <a:sym typeface="+mn-lt"/>
              </a:endParaRPr>
            </a:p>
          </p:txBody>
        </p:sp>
        <p:sp>
          <p:nvSpPr>
            <p:cNvPr id="58" name="2"/>
            <p:cNvSpPr/>
            <p:nvPr>
              <p:custDataLst>
                <p:tags r:id="rId28"/>
              </p:custDataLst>
            </p:nvPr>
          </p:nvSpPr>
          <p:spPr bwMode="auto">
            <a:xfrm>
              <a:off x="1352627" y="5207772"/>
              <a:ext cx="2490996" cy="918104"/>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121920" tIns="60960" rIns="121920" bIns="60960" anchor="t"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nSpc>
                  <a:spcPct val="120000"/>
                </a:lnSpc>
                <a:spcBef>
                  <a:spcPct val="0"/>
                </a:spcBef>
              </a:pPr>
              <a:r>
                <a:rPr lang="zh-CN" altLang="en-US" dirty="0">
                  <a:cs typeface="+mn-ea"/>
                  <a:sym typeface="+mn-lt"/>
                </a:rPr>
                <a:t>请在此处输入内容</a:t>
              </a:r>
              <a:endParaRPr lang="zh-CN" altLang="en-US" dirty="0">
                <a:cs typeface="+mn-ea"/>
                <a:sym typeface="+mn-lt"/>
              </a:endParaRPr>
            </a:p>
          </p:txBody>
        </p:sp>
      </p:grpSp>
    </p:spTree>
  </p:cSld>
  <p:clrMapOvr>
    <a:masterClrMapping/>
  </p:clrMapOvr>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0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0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0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0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0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0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0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0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0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0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1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24.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6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6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7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7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7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7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7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7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7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7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7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7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8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8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18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18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8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8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86.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8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8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8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9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9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9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9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9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9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9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9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9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9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0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0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0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0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0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0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0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0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0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0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2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2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2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2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2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2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2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2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2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2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2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2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248.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249.xml><?xml version="1.0" encoding="utf-8"?>
<p:tagLst xmlns:p="http://schemas.openxmlformats.org/presentationml/2006/main">
  <p:tag name="KSO_WM_DIAGRAM_VIRTUALLY_FRAME" val="{&quot;height&quot;:352.75464566929134,&quot;left&quot;:469.75,&quot;top&quot;:138.04535433070868,&quot;width&quot;:319.1855905511811}"/>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50.xml><?xml version="1.0" encoding="utf-8"?>
<p:tagLst xmlns:p="http://schemas.openxmlformats.org/presentationml/2006/main">
  <p:tag name="KSO_WM_DIAGRAM_VIRTUALLY_FRAME" val="{&quot;height&quot;:352.75464566929134,&quot;left&quot;:469.75,&quot;top&quot;:138.04535433070868,&quot;width&quot;:319.1855905511811}"/>
</p:tagLst>
</file>

<file path=ppt/tags/tag251.xml><?xml version="1.0" encoding="utf-8"?>
<p:tagLst xmlns:p="http://schemas.openxmlformats.org/presentationml/2006/main">
  <p:tag name="KSO_WM_DIAGRAM_VIRTUALLY_FRAME" val="{&quot;height&quot;:352.75464566929134,&quot;left&quot;:469.75,&quot;top&quot;:138.04535433070868,&quot;width&quot;:319.1855905511811}"/>
</p:tagLst>
</file>

<file path=ppt/tags/tag252.xml><?xml version="1.0" encoding="utf-8"?>
<p:tagLst xmlns:p="http://schemas.openxmlformats.org/presentationml/2006/main">
  <p:tag name="KSO_WM_DIAGRAM_VIRTUALLY_FRAME" val="{&quot;height&quot;:352.75464566929134,&quot;left&quot;:469.75,&quot;top&quot;:138.04535433070868,&quot;width&quot;:319.1855905511811}"/>
</p:tagLst>
</file>

<file path=ppt/tags/tag253.xml><?xml version="1.0" encoding="utf-8"?>
<p:tagLst xmlns:p="http://schemas.openxmlformats.org/presentationml/2006/main">
  <p:tag name="KSO_WM_DIAGRAM_VIRTUALLY_FRAME" val="{&quot;height&quot;:352.75464566929134,&quot;left&quot;:469.75,&quot;top&quot;:138.04535433070868,&quot;width&quot;:319.1855905511811}"/>
</p:tagLst>
</file>

<file path=ppt/tags/tag254.xml><?xml version="1.0" encoding="utf-8"?>
<p:tagLst xmlns:p="http://schemas.openxmlformats.org/presentationml/2006/main">
  <p:tag name="KSO_WM_DIAGRAM_VIRTUALLY_FRAME" val="{&quot;height&quot;:352.75464566929134,&quot;left&quot;:469.75,&quot;top&quot;:138.04535433070868,&quot;width&quot;:319.1855905511811}"/>
</p:tagLst>
</file>

<file path=ppt/tags/tag255.xml><?xml version="1.0" encoding="utf-8"?>
<p:tagLst xmlns:p="http://schemas.openxmlformats.org/presentationml/2006/main">
  <p:tag name="KSO_WM_DIAGRAM_VIRTUALLY_FRAME" val="{&quot;height&quot;:352.75464566929134,&quot;left&quot;:469.75,&quot;top&quot;:138.04535433070868,&quot;width&quot;:319.1855905511811}"/>
</p:tagLst>
</file>

<file path=ppt/tags/tag256.xml><?xml version="1.0" encoding="utf-8"?>
<p:tagLst xmlns:p="http://schemas.openxmlformats.org/presentationml/2006/main">
  <p:tag name="KSO_WM_DIAGRAM_VIRTUALLY_FRAME" val="{&quot;height&quot;:352.75464566929134,&quot;left&quot;:469.75,&quot;top&quot;:138.04535433070868,&quot;width&quot;:319.1855905511811}"/>
</p:tagLst>
</file>

<file path=ppt/tags/tag257.xml><?xml version="1.0" encoding="utf-8"?>
<p:tagLst xmlns:p="http://schemas.openxmlformats.org/presentationml/2006/main">
  <p:tag name="KSO_WM_DIAGRAM_VIRTUALLY_FRAME" val="{&quot;height&quot;:408.8,&quot;left&quot;:45.75,&quot;top&quot;:87.3,&quot;width&quot;:483.3}"/>
</p:tagLst>
</file>

<file path=ppt/tags/tag258.xml><?xml version="1.0" encoding="utf-8"?>
<p:tagLst xmlns:p="http://schemas.openxmlformats.org/presentationml/2006/main">
  <p:tag name="KSO_WM_DIAGRAM_VIRTUALLY_FRAME" val="{&quot;height&quot;:408.8,&quot;left&quot;:45.75,&quot;top&quot;:87.3,&quot;width&quot;:483.3}"/>
</p:tagLst>
</file>

<file path=ppt/tags/tag259.xml><?xml version="1.0" encoding="utf-8"?>
<p:tagLst xmlns:p="http://schemas.openxmlformats.org/presentationml/2006/main">
  <p:tag name="KSO_WM_DIAGRAM_VIRTUALLY_FRAME" val="{&quot;height&quot;:408.8,&quot;left&quot;:45.75,&quot;top&quot;:87.3,&quot;width&quot;:483.3}"/>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60.xml><?xml version="1.0" encoding="utf-8"?>
<p:tagLst xmlns:p="http://schemas.openxmlformats.org/presentationml/2006/main">
  <p:tag name="KSO_WM_DIAGRAM_VIRTUALLY_FRAME" val="{&quot;height&quot;:408.8,&quot;left&quot;:45.75,&quot;top&quot;:87.3,&quot;width&quot;:483.3}"/>
</p:tagLst>
</file>

<file path=ppt/tags/tag261.xml><?xml version="1.0" encoding="utf-8"?>
<p:tagLst xmlns:p="http://schemas.openxmlformats.org/presentationml/2006/main">
  <p:tag name="KSO_WM_DIAGRAM_VIRTUALLY_FRAME" val="{&quot;height&quot;:408.8,&quot;left&quot;:45.75,&quot;top&quot;:87.3,&quot;width&quot;:483.3}"/>
</p:tagLst>
</file>

<file path=ppt/tags/tag262.xml><?xml version="1.0" encoding="utf-8"?>
<p:tagLst xmlns:p="http://schemas.openxmlformats.org/presentationml/2006/main">
  <p:tag name="KSO_WM_DIAGRAM_VIRTUALLY_FRAME" val="{&quot;height&quot;:408.8,&quot;left&quot;:45.75,&quot;top&quot;:87.3,&quot;width&quot;:483.3}"/>
</p:tagLst>
</file>

<file path=ppt/tags/tag263.xml><?xml version="1.0" encoding="utf-8"?>
<p:tagLst xmlns:p="http://schemas.openxmlformats.org/presentationml/2006/main">
  <p:tag name="KSO_WM_DIAGRAM_VIRTUALLY_FRAME" val="{&quot;height&quot;:408.8,&quot;left&quot;:45.75,&quot;top&quot;:87.3,&quot;width&quot;:483.3}"/>
</p:tagLst>
</file>

<file path=ppt/tags/tag264.xml><?xml version="1.0" encoding="utf-8"?>
<p:tagLst xmlns:p="http://schemas.openxmlformats.org/presentationml/2006/main">
  <p:tag name="KSO_WM_DIAGRAM_VIRTUALLY_FRAME" val="{&quot;height&quot;:324.3593700787402,&quot;left&quot;:58.42196850393701,&quot;top&quot;:132.6007874015748,&quot;width&quot;:830.3100787401575}"/>
</p:tagLst>
</file>

<file path=ppt/tags/tag265.xml><?xml version="1.0" encoding="utf-8"?>
<p:tagLst xmlns:p="http://schemas.openxmlformats.org/presentationml/2006/main">
  <p:tag name="KSO_WM_DIAGRAM_VIRTUALLY_FRAME" val="{&quot;height&quot;:324.3593700787402,&quot;left&quot;:58.42196850393701,&quot;top&quot;:132.6007874015748,&quot;width&quot;:830.3100787401575}"/>
</p:tagLst>
</file>

<file path=ppt/tags/tag266.xml><?xml version="1.0" encoding="utf-8"?>
<p:tagLst xmlns:p="http://schemas.openxmlformats.org/presentationml/2006/main">
  <p:tag name="KSO_WM_DIAGRAM_VIRTUALLY_FRAME" val="{&quot;height&quot;:324.3593700787402,&quot;left&quot;:58.42196850393701,&quot;top&quot;:132.6007874015748,&quot;width&quot;:830.3100787401575}"/>
</p:tagLst>
</file>

<file path=ppt/tags/tag267.xml><?xml version="1.0" encoding="utf-8"?>
<p:tagLst xmlns:p="http://schemas.openxmlformats.org/presentationml/2006/main">
  <p:tag name="KSO_WM_DIAGRAM_VIRTUALLY_FRAME" val="{&quot;height&quot;:324.3593700787402,&quot;left&quot;:58.42196850393701,&quot;top&quot;:132.6007874015748,&quot;width&quot;:830.3100787401575}"/>
</p:tagLst>
</file>

<file path=ppt/tags/tag268.xml><?xml version="1.0" encoding="utf-8"?>
<p:tagLst xmlns:p="http://schemas.openxmlformats.org/presentationml/2006/main">
  <p:tag name="KSO_WM_DIAGRAM_VIRTUALLY_FRAME" val="{&quot;height&quot;:324.3593700787402,&quot;left&quot;:58.42196850393701,&quot;top&quot;:132.6007874015748,&quot;width&quot;:830.3100787401575}"/>
</p:tagLst>
</file>

<file path=ppt/tags/tag269.xml><?xml version="1.0" encoding="utf-8"?>
<p:tagLst xmlns:p="http://schemas.openxmlformats.org/presentationml/2006/main">
  <p:tag name="KSO_WM_DIAGRAM_VIRTUALLY_FRAME" val="{&quot;height&quot;:324.3593700787402,&quot;left&quot;:58.42196850393701,&quot;top&quot;:132.6007874015748,&quot;width&quot;:830.3100787401575}"/>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70.xml><?xml version="1.0" encoding="utf-8"?>
<p:tagLst xmlns:p="http://schemas.openxmlformats.org/presentationml/2006/main">
  <p:tag name="KSO_WM_DIAGRAM_VIRTUALLY_FRAME" val="{&quot;height&quot;:324.3593700787402,&quot;left&quot;:58.42196850393701,&quot;top&quot;:132.6007874015748,&quot;width&quot;:830.3100787401575}"/>
</p:tagLst>
</file>

<file path=ppt/tags/tag271.xml><?xml version="1.0" encoding="utf-8"?>
<p:tagLst xmlns:p="http://schemas.openxmlformats.org/presentationml/2006/main">
  <p:tag name="KSO_WM_DIAGRAM_VIRTUALLY_FRAME" val="{&quot;height&quot;:324.3593700787402,&quot;left&quot;:58.42196850393701,&quot;top&quot;:132.6007874015748,&quot;width&quot;:830.3100787401575}"/>
</p:tagLst>
</file>

<file path=ppt/tags/tag272.xml><?xml version="1.0" encoding="utf-8"?>
<p:tagLst xmlns:p="http://schemas.openxmlformats.org/presentationml/2006/main">
  <p:tag name="KSO_WM_DIAGRAM_VIRTUALLY_FRAME" val="{&quot;height&quot;:324.3593700787402,&quot;left&quot;:58.42196850393701,&quot;top&quot;:132.6007874015748,&quot;width&quot;:830.3100787401575}"/>
</p:tagLst>
</file>

<file path=ppt/tags/tag273.xml><?xml version="1.0" encoding="utf-8"?>
<p:tagLst xmlns:p="http://schemas.openxmlformats.org/presentationml/2006/main">
  <p:tag name="KSO_WM_DIAGRAM_VIRTUALLY_FRAME" val="{&quot;height&quot;:324.3593700787402,&quot;left&quot;:58.42196850393701,&quot;top&quot;:132.6007874015748,&quot;width&quot;:830.3100787401575}"/>
</p:tagLst>
</file>

<file path=ppt/tags/tag274.xml><?xml version="1.0" encoding="utf-8"?>
<p:tagLst xmlns:p="http://schemas.openxmlformats.org/presentationml/2006/main">
  <p:tag name="KSO_WM_DIAGRAM_VIRTUALLY_FRAME" val="{&quot;height&quot;:324.3593700787402,&quot;left&quot;:58.42196850393701,&quot;top&quot;:132.6007874015748,&quot;width&quot;:830.3100787401575}"/>
</p:tagLst>
</file>

<file path=ppt/tags/tag275.xml><?xml version="1.0" encoding="utf-8"?>
<p:tagLst xmlns:p="http://schemas.openxmlformats.org/presentationml/2006/main">
  <p:tag name="KSO_WM_DIAGRAM_VIRTUALLY_FRAME" val="{&quot;height&quot;:324.3593700787402,&quot;left&quot;:58.42196850393701,&quot;top&quot;:132.6007874015748,&quot;width&quot;:830.3100787401575}"/>
</p:tagLst>
</file>

<file path=ppt/tags/tag276.xml><?xml version="1.0" encoding="utf-8"?>
<p:tagLst xmlns:p="http://schemas.openxmlformats.org/presentationml/2006/main">
  <p:tag name="KSO_WM_DIAGRAM_VIRTUALLY_FRAME" val="{&quot;height&quot;:324.3593700787402,&quot;left&quot;:58.42196850393701,&quot;top&quot;:132.6007874015748,&quot;width&quot;:830.3100787401575}"/>
</p:tagLst>
</file>

<file path=ppt/tags/tag277.xml><?xml version="1.0" encoding="utf-8"?>
<p:tagLst xmlns:p="http://schemas.openxmlformats.org/presentationml/2006/main">
  <p:tag name="KSO_WM_DIAGRAM_VIRTUALLY_FRAME" val="{&quot;height&quot;:324.3593700787402,&quot;left&quot;:58.42196850393701,&quot;top&quot;:132.6007874015748,&quot;width&quot;:830.3100787401575}"/>
</p:tagLst>
</file>

<file path=ppt/tags/tag278.xml><?xml version="1.0" encoding="utf-8"?>
<p:tagLst xmlns:p="http://schemas.openxmlformats.org/presentationml/2006/main">
  <p:tag name="KSO_WM_DIAGRAM_VIRTUALLY_FRAME" val="{&quot;height&quot;:324.3593700787402,&quot;left&quot;:58.42196850393701,&quot;top&quot;:132.6007874015748,&quot;width&quot;:830.3100787401575}"/>
</p:tagLst>
</file>

<file path=ppt/tags/tag279.xml><?xml version="1.0" encoding="utf-8"?>
<p:tagLst xmlns:p="http://schemas.openxmlformats.org/presentationml/2006/main">
  <p:tag name="KSO_WM_DIAGRAM_VIRTUALLY_FRAME" val="{&quot;height&quot;:324.3593700787402,&quot;left&quot;:58.42196850393701,&quot;top&quot;:132.6007874015748,&quot;width&quot;:830.3100787401575}"/>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80.xml><?xml version="1.0" encoding="utf-8"?>
<p:tagLst xmlns:p="http://schemas.openxmlformats.org/presentationml/2006/main">
  <p:tag name="KSO_WM_DIAGRAM_VIRTUALLY_FRAME" val="{&quot;height&quot;:324.3593700787402,&quot;left&quot;:58.42196850393701,&quot;top&quot;:132.6007874015748,&quot;width&quot;:830.3100787401575}"/>
</p:tagLst>
</file>

<file path=ppt/tags/tag281.xml><?xml version="1.0" encoding="utf-8"?>
<p:tagLst xmlns:p="http://schemas.openxmlformats.org/presentationml/2006/main">
  <p:tag name="KSO_WM_DIAGRAM_VIRTUALLY_FRAME" val="{&quot;height&quot;:324.3593700787402,&quot;left&quot;:58.42196850393701,&quot;top&quot;:132.6007874015748,&quot;width&quot;:830.3100787401575}"/>
</p:tagLst>
</file>

<file path=ppt/tags/tag282.xml><?xml version="1.0" encoding="utf-8"?>
<p:tagLst xmlns:p="http://schemas.openxmlformats.org/presentationml/2006/main">
  <p:tag name="KSO_WM_DIAGRAM_VIRTUALLY_FRAME" val="{&quot;height&quot;:324.3593700787402,&quot;left&quot;:58.42196850393701,&quot;top&quot;:132.6007874015748,&quot;width&quot;:830.3100787401575}"/>
</p:tagLst>
</file>

<file path=ppt/tags/tag283.xml><?xml version="1.0" encoding="utf-8"?>
<p:tagLst xmlns:p="http://schemas.openxmlformats.org/presentationml/2006/main">
  <p:tag name="KSO_WM_DIAGRAM_VIRTUALLY_FRAME" val="{&quot;height&quot;:324.3593700787402,&quot;left&quot;:58.42196850393701,&quot;top&quot;:132.6007874015748,&quot;width&quot;:830.3100787401575}"/>
</p:tagLst>
</file>

<file path=ppt/tags/tag284.xml><?xml version="1.0" encoding="utf-8"?>
<p:tagLst xmlns:p="http://schemas.openxmlformats.org/presentationml/2006/main">
  <p:tag name="KSO_WM_DIAGRAM_VIRTUALLY_FRAME" val="{&quot;height&quot;:324.3593700787402,&quot;left&quot;:58.42196850393701,&quot;top&quot;:132.6007874015748,&quot;width&quot;:830.3100787401575}"/>
</p:tagLst>
</file>

<file path=ppt/tags/tag285.xml><?xml version="1.0" encoding="utf-8"?>
<p:tagLst xmlns:p="http://schemas.openxmlformats.org/presentationml/2006/main">
  <p:tag name="KSO_WM_DIAGRAM_VIRTUALLY_FRAME" val="{&quot;height&quot;:324.3593700787402,&quot;left&quot;:58.42196850393701,&quot;top&quot;:132.6007874015748,&quot;width&quot;:830.3100787401575}"/>
</p:tagLst>
</file>

<file path=ppt/tags/tag286.xml><?xml version="1.0" encoding="utf-8"?>
<p:tagLst xmlns:p="http://schemas.openxmlformats.org/presentationml/2006/main">
  <p:tag name="KSO_WM_DIAGRAM_VIRTUALLY_FRAME" val="{&quot;height&quot;:324.3593700787402,&quot;left&quot;:58.42196850393701,&quot;top&quot;:132.6007874015748,&quot;width&quot;:830.3100787401575}"/>
</p:tagLst>
</file>

<file path=ppt/tags/tag287.xml><?xml version="1.0" encoding="utf-8"?>
<p:tagLst xmlns:p="http://schemas.openxmlformats.org/presentationml/2006/main">
  <p:tag name="KSO_WM_DIAGRAM_VIRTUALLY_FRAME" val="{&quot;height&quot;:324.3593700787402,&quot;left&quot;:58.42196850393701,&quot;top&quot;:132.6007874015748,&quot;width&quot;:830.3100787401575}"/>
</p:tagLst>
</file>

<file path=ppt/tags/tag288.xml><?xml version="1.0" encoding="utf-8"?>
<p:tagLst xmlns:p="http://schemas.openxmlformats.org/presentationml/2006/main">
  <p:tag name="KSO_WM_DIAGRAM_VIRTUALLY_FRAME" val="{&quot;height&quot;:324.3593700787402,&quot;left&quot;:58.42196850393701,&quot;top&quot;:132.6007874015748,&quot;width&quot;:830.3100787401575}"/>
</p:tagLst>
</file>

<file path=ppt/tags/tag289.xml><?xml version="1.0" encoding="utf-8"?>
<p:tagLst xmlns:p="http://schemas.openxmlformats.org/presentationml/2006/main">
  <p:tag name="KSO_WM_DIAGRAM_VIRTUALLY_FRAME" val="{&quot;height&quot;:324.3593700787402,&quot;left&quot;:58.42196850393701,&quot;top&quot;:132.6007874015748,&quot;width&quot;:830.3100787401575}"/>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0.xml><?xml version="1.0" encoding="utf-8"?>
<p:tagLst xmlns:p="http://schemas.openxmlformats.org/presentationml/2006/main">
  <p:tag name="KSO_WM_DIAGRAM_VIRTUALLY_FRAME" val="{&quot;height&quot;:324.3593700787402,&quot;left&quot;:58.42196850393701,&quot;top&quot;:132.6007874015748,&quot;width&quot;:830.3100787401575}"/>
</p:tagLst>
</file>

<file path=ppt/tags/tag291.xml><?xml version="1.0" encoding="utf-8"?>
<p:tagLst xmlns:p="http://schemas.openxmlformats.org/presentationml/2006/main">
  <p:tag name="KSO_WM_DIAGRAM_VIRTUALLY_FRAME" val="{&quot;height&quot;:324.3593700787402,&quot;left&quot;:58.42196850393701,&quot;top&quot;:132.6007874015748,&quot;width&quot;:830.3100787401575}"/>
</p:tagLst>
</file>

<file path=ppt/tags/tag292.xml><?xml version="1.0" encoding="utf-8"?>
<p:tagLst xmlns:p="http://schemas.openxmlformats.org/presentationml/2006/main">
  <p:tag name="KSO_WM_DIAGRAM_VIRTUALLY_FRAME" val="{&quot;height&quot;:324.3593700787402,&quot;left&quot;:58.42196850393701,&quot;top&quot;:132.6007874015748,&quot;width&quot;:830.3100787401575}"/>
</p:tagLst>
</file>

<file path=ppt/tags/tag293.xml><?xml version="1.0" encoding="utf-8"?>
<p:tagLst xmlns:p="http://schemas.openxmlformats.org/presentationml/2006/main">
  <p:tag name="KSO_WM_DIAGRAM_VIRTUALLY_FRAME" val="{&quot;height&quot;:324.3593700787402,&quot;left&quot;:58.42196850393701,&quot;top&quot;:132.6007874015748,&quot;width&quot;:830.3100787401575}"/>
</p:tagLst>
</file>

<file path=ppt/tags/tag294.xml><?xml version="1.0" encoding="utf-8"?>
<p:tagLst xmlns:p="http://schemas.openxmlformats.org/presentationml/2006/main">
  <p:tag name="KSO_WM_DIAGRAM_VIRTUALLY_FRAME" val="{&quot;height&quot;:324.3593700787402,&quot;left&quot;:58.42196850393701,&quot;top&quot;:132.6007874015748,&quot;width&quot;:830.3100787401575}"/>
</p:tagLst>
</file>

<file path=ppt/tags/tag295.xml><?xml version="1.0" encoding="utf-8"?>
<p:tagLst xmlns:p="http://schemas.openxmlformats.org/presentationml/2006/main">
  <p:tag name="KSO_WM_DIAGRAM_VIRTUALLY_FRAME" val="{&quot;height&quot;:324.3593700787402,&quot;left&quot;:58.42196850393701,&quot;top&quot;:132.6007874015748,&quot;width&quot;:830.3100787401575}"/>
</p:tagLst>
</file>

<file path=ppt/tags/tag296.xml><?xml version="1.0" encoding="utf-8"?>
<p:tagLst xmlns:p="http://schemas.openxmlformats.org/presentationml/2006/main">
  <p:tag name="KSO_WM_DIAGRAM_VIRTUALLY_FRAME" val="{&quot;height&quot;:324.3593700787402,&quot;left&quot;:58.42196850393701,&quot;top&quot;:132.6007874015748,&quot;width&quot;:830.3100787401575}"/>
</p:tagLst>
</file>

<file path=ppt/tags/tag297.xml><?xml version="1.0" encoding="utf-8"?>
<p:tagLst xmlns:p="http://schemas.openxmlformats.org/presentationml/2006/main">
  <p:tag name="KSO_WM_DIAGRAM_VIRTUALLY_FRAME" val="{&quot;height&quot;:324.3593700787402,&quot;left&quot;:58.42196850393701,&quot;top&quot;:132.6007874015748,&quot;width&quot;:830.3100787401575}"/>
</p:tagLst>
</file>

<file path=ppt/tags/tag298.xml><?xml version="1.0" encoding="utf-8"?>
<p:tagLst xmlns:p="http://schemas.openxmlformats.org/presentationml/2006/main">
  <p:tag name="KSO_WM_DIAGRAM_VIRTUALLY_FRAME" val="{&quot;height&quot;:324.3593700787402,&quot;left&quot;:58.42196850393701,&quot;top&quot;:132.6007874015748,&quot;width&quot;:830.3100787401575}"/>
</p:tagLst>
</file>

<file path=ppt/tags/tag299.xml><?xml version="1.0" encoding="utf-8"?>
<p:tagLst xmlns:p="http://schemas.openxmlformats.org/presentationml/2006/main">
  <p:tag name="KSO_WM_DIAGRAM_VIRTUALLY_FRAME" val="{&quot;height&quot;:324.3593700787402,&quot;left&quot;:58.42196850393701,&quot;top&quot;:132.6007874015748,&quot;width&quot;:830.3100787401575}"/>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00.xml><?xml version="1.0" encoding="utf-8"?>
<p:tagLst xmlns:p="http://schemas.openxmlformats.org/presentationml/2006/main">
  <p:tag name="KSO_WM_DIAGRAM_VIRTUALLY_FRAME" val="{&quot;height&quot;:324.3593700787402,&quot;left&quot;:58.42196850393701,&quot;top&quot;:132.6007874015748,&quot;width&quot;:830.3100787401575}"/>
</p:tagLst>
</file>

<file path=ppt/tags/tag301.xml><?xml version="1.0" encoding="utf-8"?>
<p:tagLst xmlns:p="http://schemas.openxmlformats.org/presentationml/2006/main">
  <p:tag name="KSO_WM_DIAGRAM_VIRTUALLY_FRAME" val="{&quot;height&quot;:324.3593700787402,&quot;left&quot;:58.42196850393701,&quot;top&quot;:132.6007874015748,&quot;width&quot;:830.3100787401575}"/>
</p:tagLst>
</file>

<file path=ppt/tags/tag302.xml><?xml version="1.0" encoding="utf-8"?>
<p:tagLst xmlns:p="http://schemas.openxmlformats.org/presentationml/2006/main">
  <p:tag name="KSO_WM_DIAGRAM_VIRTUALLY_FRAME" val="{&quot;height&quot;:324.3593700787402,&quot;left&quot;:58.42196850393701,&quot;top&quot;:132.6007874015748,&quot;width&quot;:830.3100787401575}"/>
</p:tagLst>
</file>

<file path=ppt/tags/tag303.xml><?xml version="1.0" encoding="utf-8"?>
<p:tagLst xmlns:p="http://schemas.openxmlformats.org/presentationml/2006/main">
  <p:tag name="KSO_WM_DIAGRAM_VIRTUALLY_FRAME" val="{&quot;height&quot;:324.3593700787402,&quot;left&quot;:58.42196850393701,&quot;top&quot;:132.6007874015748,&quot;width&quot;:830.3100787401575}"/>
</p:tagLst>
</file>

<file path=ppt/tags/tag304.xml><?xml version="1.0" encoding="utf-8"?>
<p:tagLst xmlns:p="http://schemas.openxmlformats.org/presentationml/2006/main">
  <p:tag name="KSO_WM_DIAGRAM_VIRTUALLY_FRAME" val="{&quot;height&quot;:324.3593700787402,&quot;left&quot;:58.42196850393701,&quot;top&quot;:132.6007874015748,&quot;width&quot;:830.3100787401575}"/>
</p:tagLst>
</file>

<file path=ppt/tags/tag305.xml><?xml version="1.0" encoding="utf-8"?>
<p:tagLst xmlns:p="http://schemas.openxmlformats.org/presentationml/2006/main">
  <p:tag name="KSO_WM_DIAGRAM_VIRTUALLY_FRAME" val="{&quot;height&quot;:321.85724409448824,&quot;left&quot;:247.2547244094488,&quot;top&quot;:141.72267716535433,&quot;width&quot;:633.5192913385827}"/>
</p:tagLst>
</file>

<file path=ppt/tags/tag306.xml><?xml version="1.0" encoding="utf-8"?>
<p:tagLst xmlns:p="http://schemas.openxmlformats.org/presentationml/2006/main">
  <p:tag name="KSO_WM_DIAGRAM_VIRTUALLY_FRAME" val="{&quot;height&quot;:321.85724409448824,&quot;left&quot;:247.2547244094488,&quot;top&quot;:141.72267716535433,&quot;width&quot;:633.5192913385827}"/>
</p:tagLst>
</file>

<file path=ppt/tags/tag307.xml><?xml version="1.0" encoding="utf-8"?>
<p:tagLst xmlns:p="http://schemas.openxmlformats.org/presentationml/2006/main">
  <p:tag name="KSO_WM_DIAGRAM_VIRTUALLY_FRAME" val="{&quot;height&quot;:321.85724409448824,&quot;left&quot;:247.2547244094488,&quot;top&quot;:141.72267716535433,&quot;width&quot;:633.5192913385827}"/>
</p:tagLst>
</file>

<file path=ppt/tags/tag308.xml><?xml version="1.0" encoding="utf-8"?>
<p:tagLst xmlns:p="http://schemas.openxmlformats.org/presentationml/2006/main">
  <p:tag name="KSO_WM_DIAGRAM_VIRTUALLY_FRAME" val="{&quot;height&quot;:321.85724409448824,&quot;left&quot;:247.2547244094488,&quot;top&quot;:141.72267716535433,&quot;width&quot;:633.5192913385827}"/>
</p:tagLst>
</file>

<file path=ppt/tags/tag309.xml><?xml version="1.0" encoding="utf-8"?>
<p:tagLst xmlns:p="http://schemas.openxmlformats.org/presentationml/2006/main">
  <p:tag name="KSO_WM_DIAGRAM_VIRTUALLY_FRAME" val="{&quot;height&quot;:321.85724409448824,&quot;left&quot;:247.2547244094488,&quot;top&quot;:141.72267716535433,&quot;width&quot;:633.5192913385827}"/>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10.xml><?xml version="1.0" encoding="utf-8"?>
<p:tagLst xmlns:p="http://schemas.openxmlformats.org/presentationml/2006/main">
  <p:tag name="KSO_WM_DIAGRAM_VIRTUALLY_FRAME" val="{&quot;height&quot;:321.85724409448824,&quot;left&quot;:247.2547244094488,&quot;top&quot;:141.72267716535433,&quot;width&quot;:633.5192913385827}"/>
</p:tagLst>
</file>

<file path=ppt/tags/tag311.xml><?xml version="1.0" encoding="utf-8"?>
<p:tagLst xmlns:p="http://schemas.openxmlformats.org/presentationml/2006/main">
  <p:tag name="KSO_WM_DIAGRAM_VIRTUALLY_FRAME" val="{&quot;height&quot;:321.85724409448824,&quot;left&quot;:247.2547244094488,&quot;top&quot;:141.72267716535433,&quot;width&quot;:633.5192913385827}"/>
</p:tagLst>
</file>

<file path=ppt/tags/tag312.xml><?xml version="1.0" encoding="utf-8"?>
<p:tagLst xmlns:p="http://schemas.openxmlformats.org/presentationml/2006/main">
  <p:tag name="KSO_WM_DIAGRAM_VIRTUALLY_FRAME" val="{&quot;height&quot;:321.85724409448824,&quot;left&quot;:247.2547244094488,&quot;top&quot;:141.72267716535433,&quot;width&quot;:633.5192913385827}"/>
</p:tagLst>
</file>

<file path=ppt/tags/tag313.xml><?xml version="1.0" encoding="utf-8"?>
<p:tagLst xmlns:p="http://schemas.openxmlformats.org/presentationml/2006/main">
  <p:tag name="KSO_WM_DIAGRAM_VIRTUALLY_FRAME" val="{&quot;height&quot;:321.85724409448824,&quot;left&quot;:247.2547244094488,&quot;top&quot;:141.72267716535433,&quot;width&quot;:633.5192913385827}"/>
</p:tagLst>
</file>

<file path=ppt/tags/tag314.xml><?xml version="1.0" encoding="utf-8"?>
<p:tagLst xmlns:p="http://schemas.openxmlformats.org/presentationml/2006/main">
  <p:tag name="KSO_WM_DIAGRAM_VIRTUALLY_FRAME" val="{&quot;height&quot;:321.85724409448824,&quot;left&quot;:247.2547244094488,&quot;top&quot;:141.72267716535433,&quot;width&quot;:633.5192913385827}"/>
</p:tagLst>
</file>

<file path=ppt/tags/tag315.xml><?xml version="1.0" encoding="utf-8"?>
<p:tagLst xmlns:p="http://schemas.openxmlformats.org/presentationml/2006/main">
  <p:tag name="KSO_WM_DIAGRAM_VIRTUALLY_FRAME" val="{&quot;height&quot;:321.85724409448824,&quot;left&quot;:247.2547244094488,&quot;top&quot;:141.72267716535433,&quot;width&quot;:633.5192913385827}"/>
</p:tagLst>
</file>

<file path=ppt/tags/tag316.xml><?xml version="1.0" encoding="utf-8"?>
<p:tagLst xmlns:p="http://schemas.openxmlformats.org/presentationml/2006/main">
  <p:tag name="KSO_WM_DIAGRAM_VIRTUALLY_FRAME" val="{&quot;height&quot;:321.85724409448824,&quot;left&quot;:247.2547244094488,&quot;top&quot;:141.72267716535433,&quot;width&quot;:633.5192913385827}"/>
</p:tagLst>
</file>

<file path=ppt/tags/tag317.xml><?xml version="1.0" encoding="utf-8"?>
<p:tagLst xmlns:p="http://schemas.openxmlformats.org/presentationml/2006/main">
  <p:tag name="KSO_WM_DIAGRAM_VIRTUALLY_FRAME" val="{&quot;height&quot;:321.85724409448824,&quot;left&quot;:247.2547244094488,&quot;top&quot;:141.72267716535433,&quot;width&quot;:633.5192913385827}"/>
</p:tagLst>
</file>

<file path=ppt/tags/tag318.xml><?xml version="1.0" encoding="utf-8"?>
<p:tagLst xmlns:p="http://schemas.openxmlformats.org/presentationml/2006/main">
  <p:tag name="KSO_WM_DIAGRAM_VIRTUALLY_FRAME" val="{&quot;height&quot;:321.85724409448824,&quot;left&quot;:247.2547244094488,&quot;top&quot;:141.72267716535433,&quot;width&quot;:633.5192913385827}"/>
</p:tagLst>
</file>

<file path=ppt/tags/tag319.xml><?xml version="1.0" encoding="utf-8"?>
<p:tagLst xmlns:p="http://schemas.openxmlformats.org/presentationml/2006/main">
  <p:tag name="KSO_WM_DIAGRAM_VIRTUALLY_FRAME" val="{&quot;height&quot;:321.85724409448824,&quot;left&quot;:247.2547244094488,&quot;top&quot;:141.72267716535433,&quot;width&quot;:633.5192913385827}"/>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20.xml><?xml version="1.0" encoding="utf-8"?>
<p:tagLst xmlns:p="http://schemas.openxmlformats.org/presentationml/2006/main">
  <p:tag name="KSO_WM_DIAGRAM_VIRTUALLY_FRAME" val="{&quot;height&quot;:321.85724409448824,&quot;left&quot;:247.2547244094488,&quot;top&quot;:141.72267716535433,&quot;width&quot;:633.5192913385827}"/>
</p:tagLst>
</file>

<file path=ppt/tags/tag321.xml><?xml version="1.0" encoding="utf-8"?>
<p:tagLst xmlns:p="http://schemas.openxmlformats.org/presentationml/2006/main">
  <p:tag name="KSO_WM_DIAGRAM_VIRTUALLY_FRAME" val="{&quot;height&quot;:321.85724409448824,&quot;left&quot;:247.2547244094488,&quot;top&quot;:141.72267716535433,&quot;width&quot;:633.5192913385827}"/>
</p:tagLst>
</file>

<file path=ppt/tags/tag322.xml><?xml version="1.0" encoding="utf-8"?>
<p:tagLst xmlns:p="http://schemas.openxmlformats.org/presentationml/2006/main">
  <p:tag name="KSO_WM_DIAGRAM_VIRTUALLY_FRAME" val="{&quot;height&quot;:321.85724409448824,&quot;left&quot;:247.2547244094488,&quot;top&quot;:141.72267716535433,&quot;width&quot;:633.5192913385827}"/>
</p:tagLst>
</file>

<file path=ppt/tags/tag323.xml><?xml version="1.0" encoding="utf-8"?>
<p:tagLst xmlns:p="http://schemas.openxmlformats.org/presentationml/2006/main">
  <p:tag name="KSO_WM_DIAGRAM_VIRTUALLY_FRAME" val="{&quot;height&quot;:321.85724409448824,&quot;left&quot;:247.2547244094488,&quot;top&quot;:141.72267716535433,&quot;width&quot;:633.5192913385827}"/>
</p:tagLst>
</file>

<file path=ppt/tags/tag324.xml><?xml version="1.0" encoding="utf-8"?>
<p:tagLst xmlns:p="http://schemas.openxmlformats.org/presentationml/2006/main">
  <p:tag name="KSO_WM_DIAGRAM_VIRTUALLY_FRAME" val="{&quot;height&quot;:321.85724409448824,&quot;left&quot;:247.2547244094488,&quot;top&quot;:141.72267716535433,&quot;width&quot;:633.5192913385827}"/>
</p:tagLst>
</file>

<file path=ppt/tags/tag325.xml><?xml version="1.0" encoding="utf-8"?>
<p:tagLst xmlns:p="http://schemas.openxmlformats.org/presentationml/2006/main">
  <p:tag name="KSO_WM_DIAGRAM_VIRTUALLY_FRAME" val="{&quot;height&quot;:321.85724409448824,&quot;left&quot;:247.2547244094488,&quot;top&quot;:141.72267716535433,&quot;width&quot;:633.5192913385827}"/>
</p:tagLst>
</file>

<file path=ppt/tags/tag326.xml><?xml version="1.0" encoding="utf-8"?>
<p:tagLst xmlns:p="http://schemas.openxmlformats.org/presentationml/2006/main">
  <p:tag name="KSO_WM_DIAGRAM_VIRTUALLY_FRAME" val="{&quot;height&quot;:321.85724409448824,&quot;left&quot;:247.2547244094488,&quot;top&quot;:141.72267716535433,&quot;width&quot;:633.5192913385827}"/>
</p:tagLst>
</file>

<file path=ppt/tags/tag327.xml><?xml version="1.0" encoding="utf-8"?>
<p:tagLst xmlns:p="http://schemas.openxmlformats.org/presentationml/2006/main">
  <p:tag name="KSO_WM_DIAGRAM_VIRTUALLY_FRAME" val="{&quot;height&quot;:321.85724409448824,&quot;left&quot;:247.2547244094488,&quot;top&quot;:141.72267716535433,&quot;width&quot;:633.5192913385827}"/>
</p:tagLst>
</file>

<file path=ppt/tags/tag328.xml><?xml version="1.0" encoding="utf-8"?>
<p:tagLst xmlns:p="http://schemas.openxmlformats.org/presentationml/2006/main">
  <p:tag name="KSO_WM_DIAGRAM_VIRTUALLY_FRAME" val="{&quot;height&quot;:321.85724409448824,&quot;left&quot;:247.2547244094488,&quot;top&quot;:141.72267716535433,&quot;width&quot;:633.5192913385827}"/>
</p:tagLst>
</file>

<file path=ppt/tags/tag329.xml><?xml version="1.0" encoding="utf-8"?>
<p:tagLst xmlns:p="http://schemas.openxmlformats.org/presentationml/2006/main">
  <p:tag name="KSO_WM_DIAGRAM_VIRTUALLY_FRAME" val="{&quot;height&quot;:320.6884251968504,&quot;left&quot;:67.72527559055118,&quot;top&quot;:123.85007874015749,&quot;width&quot;:750.6320472440946}"/>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30.xml><?xml version="1.0" encoding="utf-8"?>
<p:tagLst xmlns:p="http://schemas.openxmlformats.org/presentationml/2006/main">
  <p:tag name="KSO_WM_DIAGRAM_VIRTUALLY_FRAME" val="{&quot;height&quot;:320.6884251968504,&quot;left&quot;:67.72527559055118,&quot;top&quot;:123.85007874015749,&quot;width&quot;:750.6320472440946}"/>
</p:tagLst>
</file>

<file path=ppt/tags/tag331.xml><?xml version="1.0" encoding="utf-8"?>
<p:tagLst xmlns:p="http://schemas.openxmlformats.org/presentationml/2006/main">
  <p:tag name="KSO_WM_DIAGRAM_VIRTUALLY_FRAME" val="{&quot;height&quot;:320.6884251968504,&quot;left&quot;:67.72527559055118,&quot;top&quot;:123.85007874015749,&quot;width&quot;:750.6320472440946}"/>
</p:tagLst>
</file>

<file path=ppt/tags/tag332.xml><?xml version="1.0" encoding="utf-8"?>
<p:tagLst xmlns:p="http://schemas.openxmlformats.org/presentationml/2006/main">
  <p:tag name="KSO_WM_DIAGRAM_VIRTUALLY_FRAME" val="{&quot;height&quot;:320.6884251968504,&quot;left&quot;:67.72527559055118,&quot;top&quot;:123.85007874015749,&quot;width&quot;:750.6320472440946}"/>
</p:tagLst>
</file>

<file path=ppt/tags/tag333.xml><?xml version="1.0" encoding="utf-8"?>
<p:tagLst xmlns:p="http://schemas.openxmlformats.org/presentationml/2006/main">
  <p:tag name="KSO_WM_DIAGRAM_VIRTUALLY_FRAME" val="{&quot;height&quot;:320.6884251968504,&quot;left&quot;:67.72527559055118,&quot;top&quot;:123.85007874015749,&quot;width&quot;:750.6320472440946}"/>
</p:tagLst>
</file>

<file path=ppt/tags/tag334.xml><?xml version="1.0" encoding="utf-8"?>
<p:tagLst xmlns:p="http://schemas.openxmlformats.org/presentationml/2006/main">
  <p:tag name="KSO_WM_DIAGRAM_VIRTUALLY_FRAME" val="{&quot;height&quot;:320.6884251968504,&quot;left&quot;:67.72527559055118,&quot;top&quot;:123.85007874015749,&quot;width&quot;:750.6320472440946}"/>
</p:tagLst>
</file>

<file path=ppt/tags/tag335.xml><?xml version="1.0" encoding="utf-8"?>
<p:tagLst xmlns:p="http://schemas.openxmlformats.org/presentationml/2006/main">
  <p:tag name="KSO_WM_DIAGRAM_VIRTUALLY_FRAME" val="{&quot;height&quot;:320.6884251968504,&quot;left&quot;:67.72527559055118,&quot;top&quot;:123.85007874015749,&quot;width&quot;:750.6320472440946}"/>
</p:tagLst>
</file>

<file path=ppt/tags/tag336.xml><?xml version="1.0" encoding="utf-8"?>
<p:tagLst xmlns:p="http://schemas.openxmlformats.org/presentationml/2006/main">
  <p:tag name="KSO_WM_DIAGRAM_VIRTUALLY_FRAME" val="{&quot;height&quot;:320.6884251968504,&quot;left&quot;:67.72527559055118,&quot;top&quot;:123.85007874015749,&quot;width&quot;:750.6320472440946}"/>
</p:tagLst>
</file>

<file path=ppt/tags/tag337.xml><?xml version="1.0" encoding="utf-8"?>
<p:tagLst xmlns:p="http://schemas.openxmlformats.org/presentationml/2006/main">
  <p:tag name="KSO_WM_DIAGRAM_VIRTUALLY_FRAME" val="{&quot;height&quot;:320.6884251968504,&quot;left&quot;:67.72527559055118,&quot;top&quot;:123.85007874015749,&quot;width&quot;:750.6320472440946}"/>
</p:tagLst>
</file>

<file path=ppt/tags/tag338.xml><?xml version="1.0" encoding="utf-8"?>
<p:tagLst xmlns:p="http://schemas.openxmlformats.org/presentationml/2006/main">
  <p:tag name="KSO_WM_DIAGRAM_VIRTUALLY_FRAME" val="{&quot;height&quot;:320.6884251968504,&quot;left&quot;:67.72527559055118,&quot;top&quot;:123.85007874015749,&quot;width&quot;:750.6320472440946}"/>
</p:tagLst>
</file>

<file path=ppt/tags/tag339.xml><?xml version="1.0" encoding="utf-8"?>
<p:tagLst xmlns:p="http://schemas.openxmlformats.org/presentationml/2006/main">
  <p:tag name="KSO_WM_DIAGRAM_VIRTUALLY_FRAME" val="{&quot;height&quot;:320.6884251968504,&quot;left&quot;:67.72527559055118,&quot;top&quot;:123.85007874015749,&quot;width&quot;:750.6320472440946}"/>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40.xml><?xml version="1.0" encoding="utf-8"?>
<p:tagLst xmlns:p="http://schemas.openxmlformats.org/presentationml/2006/main">
  <p:tag name="KSO_WM_DIAGRAM_VIRTUALLY_FRAME" val="{&quot;height&quot;:320.6884251968504,&quot;left&quot;:67.72527559055118,&quot;top&quot;:123.85007874015749,&quot;width&quot;:750.6320472440946}"/>
</p:tagLst>
</file>

<file path=ppt/tags/tag341.xml><?xml version="1.0" encoding="utf-8"?>
<p:tagLst xmlns:p="http://schemas.openxmlformats.org/presentationml/2006/main">
  <p:tag name="KSO_WM_DIAGRAM_VIRTUALLY_FRAME" val="{&quot;height&quot;:320.6884251968504,&quot;left&quot;:67.72527559055118,&quot;top&quot;:123.85007874015749,&quot;width&quot;:750.6320472440946}"/>
</p:tagLst>
</file>

<file path=ppt/tags/tag342.xml><?xml version="1.0" encoding="utf-8"?>
<p:tagLst xmlns:p="http://schemas.openxmlformats.org/presentationml/2006/main">
  <p:tag name="KSO_WM_DIAGRAM_VIRTUALLY_FRAME" val="{&quot;height&quot;:320.6884251968504,&quot;left&quot;:67.72527559055118,&quot;top&quot;:123.85007874015749,&quot;width&quot;:750.6320472440946}"/>
</p:tagLst>
</file>

<file path=ppt/tags/tag343.xml><?xml version="1.0" encoding="utf-8"?>
<p:tagLst xmlns:p="http://schemas.openxmlformats.org/presentationml/2006/main">
  <p:tag name="KSO_WM_DIAGRAM_VIRTUALLY_FRAME" val="{&quot;height&quot;:320.6884251968504,&quot;left&quot;:67.72527559055118,&quot;top&quot;:123.85007874015749,&quot;width&quot;:750.6320472440946}"/>
</p:tagLst>
</file>

<file path=ppt/tags/tag344.xml><?xml version="1.0" encoding="utf-8"?>
<p:tagLst xmlns:p="http://schemas.openxmlformats.org/presentationml/2006/main">
  <p:tag name="KSO_WM_DIAGRAM_VIRTUALLY_FRAME" val="{&quot;height&quot;:320.6884251968504,&quot;left&quot;:67.72527559055118,&quot;top&quot;:123.85007874015749,&quot;width&quot;:750.6320472440946}"/>
</p:tagLst>
</file>

<file path=ppt/tags/tag345.xml><?xml version="1.0" encoding="utf-8"?>
<p:tagLst xmlns:p="http://schemas.openxmlformats.org/presentationml/2006/main">
  <p:tag name="KSO_WM_DIAGRAM_VIRTUALLY_FRAME" val="{&quot;height&quot;:320.6884251968504,&quot;left&quot;:67.72527559055118,&quot;top&quot;:123.85007874015749,&quot;width&quot;:750.6320472440946}"/>
</p:tagLst>
</file>

<file path=ppt/tags/tag346.xml><?xml version="1.0" encoding="utf-8"?>
<p:tagLst xmlns:p="http://schemas.openxmlformats.org/presentationml/2006/main">
  <p:tag name="KSO_WM_DIAGRAM_VIRTUALLY_FRAME" val="{&quot;height&quot;:320.6884251968504,&quot;left&quot;:67.72527559055118,&quot;top&quot;:123.85007874015749,&quot;width&quot;:750.6320472440946}"/>
</p:tagLst>
</file>

<file path=ppt/tags/tag347.xml><?xml version="1.0" encoding="utf-8"?>
<p:tagLst xmlns:p="http://schemas.openxmlformats.org/presentationml/2006/main">
  <p:tag name="KSO_WM_DIAGRAM_VIRTUALLY_FRAME" val="{&quot;height&quot;:320.6884251968504,&quot;left&quot;:67.72527559055118,&quot;top&quot;:123.85007874015749,&quot;width&quot;:750.6320472440946}"/>
</p:tagLst>
</file>

<file path=ppt/tags/tag348.xml><?xml version="1.0" encoding="utf-8"?>
<p:tagLst xmlns:p="http://schemas.openxmlformats.org/presentationml/2006/main">
  <p:tag name="KSO_WM_DIAGRAM_VIRTUALLY_FRAME" val="{&quot;height&quot;:320.6884251968504,&quot;left&quot;:67.72527559055118,&quot;top&quot;:123.85007874015749,&quot;width&quot;:750.6320472440946}"/>
</p:tagLst>
</file>

<file path=ppt/tags/tag349.xml><?xml version="1.0" encoding="utf-8"?>
<p:tagLst xmlns:p="http://schemas.openxmlformats.org/presentationml/2006/main">
  <p:tag name="KSO_WM_DIAGRAM_VIRTUALLY_FRAME" val="{&quot;height&quot;:320.6884251968504,&quot;left&quot;:67.72527559055118,&quot;top&quot;:123.85007874015749,&quot;width&quot;:750.6320472440946}"/>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50.xml><?xml version="1.0" encoding="utf-8"?>
<p:tagLst xmlns:p="http://schemas.openxmlformats.org/presentationml/2006/main">
  <p:tag name="KSO_WM_DIAGRAM_VIRTUALLY_FRAME" val="{&quot;height&quot;:320.6884251968504,&quot;left&quot;:67.72527559055118,&quot;top&quot;:123.85007874015749,&quot;width&quot;:750.6320472440946}"/>
</p:tagLst>
</file>

<file path=ppt/tags/tag351.xml><?xml version="1.0" encoding="utf-8"?>
<p:tagLst xmlns:p="http://schemas.openxmlformats.org/presentationml/2006/main">
  <p:tag name="KSO_WM_DIAGRAM_VIRTUALLY_FRAME" val="{&quot;height&quot;:320.6884251968504,&quot;left&quot;:67.72527559055118,&quot;top&quot;:123.85007874015749,&quot;width&quot;:750.6320472440946}"/>
</p:tagLst>
</file>

<file path=ppt/tags/tag352.xml><?xml version="1.0" encoding="utf-8"?>
<p:tagLst xmlns:p="http://schemas.openxmlformats.org/presentationml/2006/main">
  <p:tag name="KSO_WM_DIAGRAM_VIRTUALLY_FRAME" val="{&quot;height&quot;:320.6884251968504,&quot;left&quot;:67.72527559055118,&quot;top&quot;:123.85007874015749,&quot;width&quot;:750.6320472440946}"/>
</p:tagLst>
</file>

<file path=ppt/tags/tag353.xml><?xml version="1.0" encoding="utf-8"?>
<p:tagLst xmlns:p="http://schemas.openxmlformats.org/presentationml/2006/main">
  <p:tag name="KSO_WM_DIAGRAM_VIRTUALLY_FRAME" val="{&quot;height&quot;:320.6884251968504,&quot;left&quot;:67.72527559055118,&quot;top&quot;:123.85007874015749,&quot;width&quot;:750.6320472440946}"/>
</p:tagLst>
</file>

<file path=ppt/tags/tag354.xml><?xml version="1.0" encoding="utf-8"?>
<p:tagLst xmlns:p="http://schemas.openxmlformats.org/presentationml/2006/main">
  <p:tag name="KSO_WM_DIAGRAM_VIRTUALLY_FRAME" val="{&quot;height&quot;:320.6884251968504,&quot;left&quot;:67.72527559055118,&quot;top&quot;:123.85007874015749,&quot;width&quot;:750.6320472440946}"/>
</p:tagLst>
</file>

<file path=ppt/tags/tag355.xml><?xml version="1.0" encoding="utf-8"?>
<p:tagLst xmlns:p="http://schemas.openxmlformats.org/presentationml/2006/main">
  <p:tag name="KSO_WM_DIAGRAM_VIRTUALLY_FRAME" val="{&quot;height&quot;:320.6884251968504,&quot;left&quot;:67.72527559055118,&quot;top&quot;:123.85007874015749,&quot;width&quot;:750.6320472440946}"/>
</p:tagLst>
</file>

<file path=ppt/tags/tag356.xml><?xml version="1.0" encoding="utf-8"?>
<p:tagLst xmlns:p="http://schemas.openxmlformats.org/presentationml/2006/main">
  <p:tag name="KSO_WM_DIAGRAM_VIRTUALLY_FRAME" val="{&quot;height&quot;:320.6884251968504,&quot;left&quot;:67.72527559055118,&quot;top&quot;:123.85007874015749,&quot;width&quot;:750.6320472440946}"/>
</p:tagLst>
</file>

<file path=ppt/tags/tag357.xml><?xml version="1.0" encoding="utf-8"?>
<p:tagLst xmlns:p="http://schemas.openxmlformats.org/presentationml/2006/main">
  <p:tag name="KSO_WM_DIAGRAM_VIRTUALLY_FRAME" val="{&quot;height&quot;:347.6844881889764,&quot;left&quot;:118.45850393700786,&quot;top&quot;:126.49850393700788,&quot;width&quot;:723.0830708661417}"/>
</p:tagLst>
</file>

<file path=ppt/tags/tag358.xml><?xml version="1.0" encoding="utf-8"?>
<p:tagLst xmlns:p="http://schemas.openxmlformats.org/presentationml/2006/main">
  <p:tag name="KSO_WM_DIAGRAM_VIRTUALLY_FRAME" val="{&quot;height&quot;:347.6844881889764,&quot;left&quot;:118.45850393700786,&quot;top&quot;:126.49850393700788,&quot;width&quot;:723.0830708661417}"/>
</p:tagLst>
</file>

<file path=ppt/tags/tag359.xml><?xml version="1.0" encoding="utf-8"?>
<p:tagLst xmlns:p="http://schemas.openxmlformats.org/presentationml/2006/main">
  <p:tag name="KSO_WM_DIAGRAM_VIRTUALLY_FRAME" val="{&quot;height&quot;:347.6844881889764,&quot;left&quot;:118.45850393700786,&quot;top&quot;:126.49850393700788,&quot;width&quot;:723.0830708661417}"/>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60.xml><?xml version="1.0" encoding="utf-8"?>
<p:tagLst xmlns:p="http://schemas.openxmlformats.org/presentationml/2006/main">
  <p:tag name="KSO_WM_DIAGRAM_VIRTUALLY_FRAME" val="{&quot;height&quot;:347.6844881889764,&quot;left&quot;:118.45850393700786,&quot;top&quot;:126.49850393700788,&quot;width&quot;:723.0830708661417}"/>
</p:tagLst>
</file>

<file path=ppt/tags/tag361.xml><?xml version="1.0" encoding="utf-8"?>
<p:tagLst xmlns:p="http://schemas.openxmlformats.org/presentationml/2006/main">
  <p:tag name="KSO_WM_DIAGRAM_VIRTUALLY_FRAME" val="{&quot;height&quot;:347.6844881889764,&quot;left&quot;:118.45850393700786,&quot;top&quot;:126.49850393700788,&quot;width&quot;:723.0830708661417}"/>
</p:tagLst>
</file>

<file path=ppt/tags/tag362.xml><?xml version="1.0" encoding="utf-8"?>
<p:tagLst xmlns:p="http://schemas.openxmlformats.org/presentationml/2006/main">
  <p:tag name="KSO_WM_DIAGRAM_VIRTUALLY_FRAME" val="{&quot;height&quot;:347.6844881889764,&quot;left&quot;:118.45850393700786,&quot;top&quot;:126.49850393700788,&quot;width&quot;:723.0830708661417}"/>
</p:tagLst>
</file>

<file path=ppt/tags/tag363.xml><?xml version="1.0" encoding="utf-8"?>
<p:tagLst xmlns:p="http://schemas.openxmlformats.org/presentationml/2006/main">
  <p:tag name="KSO_WM_DIAGRAM_VIRTUALLY_FRAME" val="{&quot;height&quot;:347.6844881889764,&quot;left&quot;:118.45850393700786,&quot;top&quot;:126.49850393700788,&quot;width&quot;:723.0830708661417}"/>
</p:tagLst>
</file>

<file path=ppt/tags/tag364.xml><?xml version="1.0" encoding="utf-8"?>
<p:tagLst xmlns:p="http://schemas.openxmlformats.org/presentationml/2006/main">
  <p:tag name="KSO_WM_DIAGRAM_VIRTUALLY_FRAME" val="{&quot;height&quot;:347.6844881889764,&quot;left&quot;:118.45850393700786,&quot;top&quot;:126.49850393700788,&quot;width&quot;:723.0830708661417}"/>
</p:tagLst>
</file>

<file path=ppt/tags/tag365.xml><?xml version="1.0" encoding="utf-8"?>
<p:tagLst xmlns:p="http://schemas.openxmlformats.org/presentationml/2006/main">
  <p:tag name="KSO_WM_DIAGRAM_VIRTUALLY_FRAME" val="{&quot;height&quot;:347.6844881889764,&quot;left&quot;:118.45850393700786,&quot;top&quot;:126.49850393700788,&quot;width&quot;:723.0830708661417}"/>
</p:tagLst>
</file>

<file path=ppt/tags/tag366.xml><?xml version="1.0" encoding="utf-8"?>
<p:tagLst xmlns:p="http://schemas.openxmlformats.org/presentationml/2006/main">
  <p:tag name="KSO_WM_DIAGRAM_VIRTUALLY_FRAME" val="{&quot;height&quot;:347.6844881889764,&quot;left&quot;:118.45850393700786,&quot;top&quot;:126.49850393700788,&quot;width&quot;:723.0830708661417}"/>
</p:tagLst>
</file>

<file path=ppt/tags/tag367.xml><?xml version="1.0" encoding="utf-8"?>
<p:tagLst xmlns:p="http://schemas.openxmlformats.org/presentationml/2006/main">
  <p:tag name="KSO_WM_DIAGRAM_VIRTUALLY_FRAME" val="{&quot;height&quot;:347.6844881889764,&quot;left&quot;:118.45850393700786,&quot;top&quot;:126.49850393700788,&quot;width&quot;:723.0830708661417}"/>
</p:tagLst>
</file>

<file path=ppt/tags/tag368.xml><?xml version="1.0" encoding="utf-8"?>
<p:tagLst xmlns:p="http://schemas.openxmlformats.org/presentationml/2006/main">
  <p:tag name="KSO_WM_DIAGRAM_VIRTUALLY_FRAME" val="{&quot;height&quot;:347.6844881889764,&quot;left&quot;:118.45850393700786,&quot;top&quot;:126.49850393700788,&quot;width&quot;:723.0830708661417}"/>
</p:tagLst>
</file>

<file path=ppt/tags/tag369.xml><?xml version="1.0" encoding="utf-8"?>
<p:tagLst xmlns:p="http://schemas.openxmlformats.org/presentationml/2006/main">
  <p:tag name="KSO_WM_DIAGRAM_VIRTUALLY_FRAME" val="{&quot;height&quot;:347.6844881889764,&quot;left&quot;:118.45850393700786,&quot;top&quot;:126.49850393700788,&quot;width&quot;:723.0830708661417}"/>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70.xml><?xml version="1.0" encoding="utf-8"?>
<p:tagLst xmlns:p="http://schemas.openxmlformats.org/presentationml/2006/main">
  <p:tag name="KSO_WM_DIAGRAM_VIRTUALLY_FRAME" val="{&quot;height&quot;:347.6844881889764,&quot;left&quot;:118.45850393700786,&quot;top&quot;:126.49850393700788,&quot;width&quot;:723.0830708661417}"/>
</p:tagLst>
</file>

<file path=ppt/tags/tag371.xml><?xml version="1.0" encoding="utf-8"?>
<p:tagLst xmlns:p="http://schemas.openxmlformats.org/presentationml/2006/main">
  <p:tag name="KSO_WM_DIAGRAM_VIRTUALLY_FRAME" val="{&quot;height&quot;:347.6844881889764,&quot;left&quot;:118.45850393700786,&quot;top&quot;:126.49850393700788,&quot;width&quot;:723.0830708661417}"/>
</p:tagLst>
</file>

<file path=ppt/tags/tag372.xml><?xml version="1.0" encoding="utf-8"?>
<p:tagLst xmlns:p="http://schemas.openxmlformats.org/presentationml/2006/main">
  <p:tag name="KSO_WM_DIAGRAM_VIRTUALLY_FRAME" val="{&quot;height&quot;:347.6844881889764,&quot;left&quot;:118.45850393700786,&quot;top&quot;:126.49850393700788,&quot;width&quot;:723.0830708661417}"/>
</p:tagLst>
</file>

<file path=ppt/tags/tag373.xml><?xml version="1.0" encoding="utf-8"?>
<p:tagLst xmlns:p="http://schemas.openxmlformats.org/presentationml/2006/main">
  <p:tag name="KSO_WM_DIAGRAM_VIRTUALLY_FRAME" val="{&quot;height&quot;:347.6844881889764,&quot;left&quot;:118.45850393700786,&quot;top&quot;:126.49850393700788,&quot;width&quot;:723.0830708661417}"/>
</p:tagLst>
</file>

<file path=ppt/tags/tag374.xml><?xml version="1.0" encoding="utf-8"?>
<p:tagLst xmlns:p="http://schemas.openxmlformats.org/presentationml/2006/main">
  <p:tag name="KSO_WM_DIAGRAM_VIRTUALLY_FRAME" val="{&quot;height&quot;:347.6844881889764,&quot;left&quot;:118.45850393700786,&quot;top&quot;:126.49850393700788,&quot;width&quot;:723.0830708661417}"/>
</p:tagLst>
</file>

<file path=ppt/tags/tag375.xml><?xml version="1.0" encoding="utf-8"?>
<p:tagLst xmlns:p="http://schemas.openxmlformats.org/presentationml/2006/main">
  <p:tag name="KSO_WM_DIAGRAM_VIRTUALLY_FRAME" val="{&quot;height&quot;:347.6844881889764,&quot;left&quot;:118.45850393700786,&quot;top&quot;:126.49850393700788,&quot;width&quot;:723.0830708661417}"/>
</p:tagLst>
</file>

<file path=ppt/tags/tag376.xml><?xml version="1.0" encoding="utf-8"?>
<p:tagLst xmlns:p="http://schemas.openxmlformats.org/presentationml/2006/main">
  <p:tag name="KSO_WM_DIAGRAM_VIRTUALLY_FRAME" val="{&quot;height&quot;:347.6844881889764,&quot;left&quot;:118.45850393700786,&quot;top&quot;:126.49850393700788,&quot;width&quot;:723.0830708661417}"/>
</p:tagLst>
</file>

<file path=ppt/tags/tag377.xml><?xml version="1.0" encoding="utf-8"?>
<p:tagLst xmlns:p="http://schemas.openxmlformats.org/presentationml/2006/main">
  <p:tag name="KSO_WM_DIAGRAM_VIRTUALLY_FRAME" val="{&quot;height&quot;:347.6844881889764,&quot;left&quot;:118.45850393700786,&quot;top&quot;:126.49850393700788,&quot;width&quot;:723.0830708661417}"/>
</p:tagLst>
</file>

<file path=ppt/tags/tag378.xml><?xml version="1.0" encoding="utf-8"?>
<p:tagLst xmlns:p="http://schemas.openxmlformats.org/presentationml/2006/main">
  <p:tag name="KSO_WM_DIAGRAM_VIRTUALLY_FRAME" val="{&quot;height&quot;:347.6844881889764,&quot;left&quot;:118.45850393700786,&quot;top&quot;:126.49850393700788,&quot;width&quot;:723.0830708661417}"/>
</p:tagLst>
</file>

<file path=ppt/tags/tag379.xml><?xml version="1.0" encoding="utf-8"?>
<p:tagLst xmlns:p="http://schemas.openxmlformats.org/presentationml/2006/main">
  <p:tag name="KSO_WM_DIAGRAM_VIRTUALLY_FRAME" val="{&quot;height&quot;:347.6844881889764,&quot;left&quot;:118.45850393700786,&quot;top&quot;:126.49850393700788,&quot;width&quot;:723.0830708661417}"/>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8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81.xml><?xml version="1.0" encoding="utf-8"?>
<p:tagLst xmlns:p="http://schemas.openxmlformats.org/presentationml/2006/main">
  <p:tag name="KSO_WM_DIAGRAM_VIRTUALLY_FRAME" val="{&quot;height&quot;:388.11409448818904,&quot;left&quot;:132.65,&quot;top&quot;:99.31094488188975,&quot;width&quot;:737.9751181102362}"/>
</p:tagLst>
</file>

<file path=ppt/tags/tag382.xml><?xml version="1.0" encoding="utf-8"?>
<p:tagLst xmlns:p="http://schemas.openxmlformats.org/presentationml/2006/main">
  <p:tag name="KSO_WM_DIAGRAM_VIRTUALLY_FRAME" val="{&quot;height&quot;:388.11409448818904,&quot;left&quot;:132.65,&quot;top&quot;:99.31094488188975,&quot;width&quot;:737.9751181102362}"/>
</p:tagLst>
</file>

<file path=ppt/tags/tag383.xml><?xml version="1.0" encoding="utf-8"?>
<p:tagLst xmlns:p="http://schemas.openxmlformats.org/presentationml/2006/main">
  <p:tag name="KSO_WM_DIAGRAM_VIRTUALLY_FRAME" val="{&quot;height&quot;:388.11409448818904,&quot;left&quot;:132.65,&quot;top&quot;:99.31094488188975,&quot;width&quot;:737.9751181102362}"/>
</p:tagLst>
</file>

<file path=ppt/tags/tag384.xml><?xml version="1.0" encoding="utf-8"?>
<p:tagLst xmlns:p="http://schemas.openxmlformats.org/presentationml/2006/main">
  <p:tag name="KSO_WM_DIAGRAM_VIRTUALLY_FRAME" val="{&quot;height&quot;:388.11409448818904,&quot;left&quot;:132.65,&quot;top&quot;:99.31094488188975,&quot;width&quot;:737.9751181102362}"/>
</p:tagLst>
</file>

<file path=ppt/tags/tag385.xml><?xml version="1.0" encoding="utf-8"?>
<p:tagLst xmlns:p="http://schemas.openxmlformats.org/presentationml/2006/main">
  <p:tag name="resource_record_key" val="{&quot;71&quot;:[76235679947]}"/>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2.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7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7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7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7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7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7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8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8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8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8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9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9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9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9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9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9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9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9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9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自定义设计方案">
  <a:themeElements>
    <a:clrScheme name="WPS">
      <a:dk1>
        <a:sysClr val="windowText" lastClr="000000"/>
      </a:dk1>
      <a:lt1>
        <a:sysClr val="window" lastClr="FFFFFF"/>
      </a:lt1>
      <a:dk2>
        <a:srgbClr val="44546A"/>
      </a:dk2>
      <a:lt2>
        <a:srgbClr val="E7E6E6"/>
      </a:lt2>
      <a:accent1>
        <a:srgbClr val="4874CB"/>
      </a:accent1>
      <a:accent2>
        <a:srgbClr val="EE822F"/>
      </a:accent2>
      <a:accent3>
        <a:srgbClr val="F2BA02"/>
      </a:accent3>
      <a:accent4>
        <a:srgbClr val="75BD42"/>
      </a:accent4>
      <a:accent5>
        <a:srgbClr val="30C0B4"/>
      </a:accent5>
      <a:accent6>
        <a:srgbClr val="E54C5E"/>
      </a:accent6>
      <a:hlink>
        <a:srgbClr val="0026E5"/>
      </a:hlink>
      <a:folHlink>
        <a:srgbClr val="7E1FAD"/>
      </a:folHlink>
    </a:clrScheme>
    <a:fontScheme name="WPS">
      <a:majorFont>
        <a:latin typeface="Arial"/>
        <a:ea typeface="微软雅黑"/>
        <a:cs typeface=""/>
      </a:majorFont>
      <a:minorFont>
        <a:latin typeface="Arial"/>
        <a:ea typeface="微软雅黑"/>
        <a:cs typeface=""/>
      </a:minorFont>
    </a:fontScheme>
    <a:fmtScheme name="WPS">
      <a:fillStyleLst>
        <a:solidFill>
          <a:schemeClr val="phClr"/>
        </a:solidFill>
        <a:gradFill>
          <a:gsLst>
            <a:gs pos="0">
              <a:schemeClr val="phClr">
                <a:lumOff val="17500"/>
              </a:schemeClr>
            </a:gs>
            <a:gs pos="100000">
              <a:schemeClr val="phClr"/>
            </a:gs>
          </a:gsLst>
          <a:lin ang="2700000" scaled="0"/>
        </a:gradFill>
        <a:gradFill>
          <a:gsLst>
            <a:gs pos="0">
              <a:schemeClr val="phClr">
                <a:hueOff val="-2520000"/>
              </a:schemeClr>
            </a:gs>
            <a:gs pos="100000">
              <a:schemeClr val="phClr"/>
            </a:gs>
          </a:gsLst>
          <a:lin ang="2700000" scaled="0"/>
        </a:gradFill>
      </a:fillStyleLst>
      <a:lnStyleLst>
        <a:ln w="12700" cap="flat" cmpd="sng" algn="ctr">
          <a:solidFill>
            <a:schemeClr val="phClr"/>
          </a:solidFill>
          <a:prstDash val="solid"/>
          <a:miter lim="800000"/>
        </a:ln>
        <a:ln w="12700" cap="flat" cmpd="sng" algn="ctr">
          <a:solidFill>
            <a:schemeClr val="phClr"/>
          </a:solidFill>
          <a:prstDash val="solid"/>
          <a:miter lim="800000"/>
        </a:ln>
        <a:ln w="12700" cap="flat" cmpd="sng" algn="ctr">
          <a:gradFill>
            <a:gsLst>
              <a:gs pos="0">
                <a:schemeClr val="phClr">
                  <a:hueOff val="-4200000"/>
                </a:schemeClr>
              </a:gs>
              <a:gs pos="100000">
                <a:schemeClr val="phClr"/>
              </a:gs>
            </a:gsLst>
            <a:lin ang="2700000" scaled="1"/>
          </a:gradFill>
          <a:prstDash val="solid"/>
          <a:miter lim="800000"/>
        </a:ln>
      </a:lnStyleLst>
      <a:effectStyleLst>
        <a:effectStyle>
          <a:effectLst>
            <a:outerShdw blurRad="101600" dist="50800" dir="5400000" algn="ctr" rotWithShape="0">
              <a:schemeClr val="phClr">
                <a:alpha val="60000"/>
              </a:schemeClr>
            </a:outerShdw>
          </a:effectLst>
        </a:effectStyle>
        <a:effectStyle>
          <a:effectLst>
            <a:reflection stA="50000" endA="300" endPos="40000" dist="25400" dir="5400000" sy="-100000" algn="bl" rotWithShape="0"/>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自定义设计方案">
  <a:themeElements>
    <a:clrScheme name="">
      <a:dk1>
        <a:srgbClr val="000000"/>
      </a:dk1>
      <a:lt1>
        <a:srgbClr val="FFFFFF"/>
      </a:lt1>
      <a:dk2>
        <a:srgbClr val="062540"/>
      </a:dk2>
      <a:lt2>
        <a:srgbClr val="F5FDFF"/>
      </a:lt2>
      <a:accent1>
        <a:srgbClr val="00C0D0"/>
      </a:accent1>
      <a:accent2>
        <a:srgbClr val="2C96F2"/>
      </a:accent2>
      <a:accent3>
        <a:srgbClr val="24D3BA"/>
      </a:accent3>
      <a:accent4>
        <a:srgbClr val="00A4E5"/>
      </a:accent4>
      <a:accent5>
        <a:srgbClr val="24D49C"/>
      </a:accent5>
      <a:accent6>
        <a:srgbClr val="00B3DB"/>
      </a:accent6>
      <a:hlink>
        <a:srgbClr val="0026E5"/>
      </a:hlink>
      <a:folHlink>
        <a:srgbClr val="7E1FAD"/>
      </a:folHlink>
    </a:clrScheme>
    <a:fontScheme name="WPS">
      <a:majorFont>
        <a:latin typeface="Arial"/>
        <a:ea typeface="微软雅黑"/>
        <a:cs typeface=""/>
      </a:majorFont>
      <a:minorFont>
        <a:latin typeface="Arial"/>
        <a:ea typeface="微软雅黑"/>
        <a:cs typeface=""/>
      </a:minorFont>
    </a:fontScheme>
    <a:fmtScheme name="WPS">
      <a:fillStyleLst>
        <a:solidFill>
          <a:schemeClr val="phClr"/>
        </a:solidFill>
        <a:gradFill>
          <a:gsLst>
            <a:gs pos="0">
              <a:schemeClr val="phClr">
                <a:lumOff val="17500"/>
              </a:schemeClr>
            </a:gs>
            <a:gs pos="100000">
              <a:schemeClr val="phClr"/>
            </a:gs>
          </a:gsLst>
          <a:lin ang="2700000" scaled="0"/>
        </a:gradFill>
        <a:gradFill>
          <a:gsLst>
            <a:gs pos="0">
              <a:schemeClr val="phClr">
                <a:hueOff val="-2520000"/>
              </a:schemeClr>
            </a:gs>
            <a:gs pos="100000">
              <a:schemeClr val="phClr"/>
            </a:gs>
          </a:gsLst>
          <a:lin ang="2700000" scaled="0"/>
        </a:gradFill>
      </a:fillStyleLst>
      <a:lnStyleLst>
        <a:ln w="12700" cap="flat" cmpd="sng" algn="ctr">
          <a:solidFill>
            <a:schemeClr val="phClr"/>
          </a:solidFill>
          <a:prstDash val="solid"/>
          <a:miter lim="800000"/>
        </a:ln>
        <a:ln w="12700" cap="flat" cmpd="sng" algn="ctr">
          <a:solidFill>
            <a:schemeClr val="phClr"/>
          </a:solidFill>
          <a:prstDash val="solid"/>
          <a:miter lim="800000"/>
        </a:ln>
        <a:ln w="12700" cap="flat" cmpd="sng" algn="ctr">
          <a:gradFill>
            <a:gsLst>
              <a:gs pos="0">
                <a:schemeClr val="phClr">
                  <a:hueOff val="-4200000"/>
                </a:schemeClr>
              </a:gs>
              <a:gs pos="100000">
                <a:schemeClr val="phClr"/>
              </a:gs>
            </a:gsLst>
            <a:lin ang="2700000" scaled="1"/>
          </a:gradFill>
          <a:prstDash val="solid"/>
          <a:miter lim="800000"/>
        </a:ln>
      </a:lnStyleLst>
      <a:effectStyleLst>
        <a:effectStyle>
          <a:effectLst>
            <a:outerShdw blurRad="101600" dist="50800" dir="5400000" algn="ctr" rotWithShape="0">
              <a:schemeClr val="phClr">
                <a:alpha val="60000"/>
              </a:schemeClr>
            </a:outerShdw>
          </a:effectLst>
        </a:effectStyle>
        <a:effectStyle>
          <a:effectLst>
            <a:reflection stA="50000" endA="300" endPos="40000" dist="25400" dir="5400000" sy="-100000" algn="bl" rotWithShape="0"/>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自定义设计方案">
  <a:themeElements>
    <a:clrScheme name="">
      <a:dk1>
        <a:srgbClr val="000000"/>
      </a:dk1>
      <a:lt1>
        <a:srgbClr val="FFFFFF"/>
      </a:lt1>
      <a:dk2>
        <a:srgbClr val="041D4B"/>
      </a:dk2>
      <a:lt2>
        <a:srgbClr val="F6F9FF"/>
      </a:lt2>
      <a:accent1>
        <a:srgbClr val="397AF3"/>
      </a:accent1>
      <a:accent2>
        <a:srgbClr val="2690EC"/>
      </a:accent2>
      <a:accent3>
        <a:srgbClr val="13A6E5"/>
      </a:accent3>
      <a:accent4>
        <a:srgbClr val="00BDDE"/>
      </a:accent4>
      <a:accent5>
        <a:srgbClr val="24D3BA"/>
      </a:accent5>
      <a:accent6>
        <a:srgbClr val="55DD95"/>
      </a:accent6>
      <a:hlink>
        <a:srgbClr val="0563C1"/>
      </a:hlink>
      <a:folHlink>
        <a:srgbClr val="954D72"/>
      </a:folHlink>
    </a:clrScheme>
    <a:fontScheme name="WPS">
      <a:majorFont>
        <a:latin typeface="Arial"/>
        <a:ea typeface="微软雅黑"/>
        <a:cs typeface=""/>
      </a:majorFont>
      <a:minorFont>
        <a:latin typeface="Arial"/>
        <a:ea typeface="微软雅黑"/>
        <a:cs typeface=""/>
      </a:minorFont>
    </a:fontScheme>
    <a:fmtScheme name="WPS">
      <a:fillStyleLst>
        <a:solidFill>
          <a:schemeClr val="phClr"/>
        </a:solidFill>
        <a:gradFill>
          <a:gsLst>
            <a:gs pos="0">
              <a:schemeClr val="phClr">
                <a:lumOff val="17500"/>
              </a:schemeClr>
            </a:gs>
            <a:gs pos="100000">
              <a:schemeClr val="phClr"/>
            </a:gs>
          </a:gsLst>
          <a:lin ang="2700000" scaled="0"/>
        </a:gradFill>
        <a:gradFill>
          <a:gsLst>
            <a:gs pos="0">
              <a:schemeClr val="phClr">
                <a:hueOff val="-2520000"/>
              </a:schemeClr>
            </a:gs>
            <a:gs pos="100000">
              <a:schemeClr val="phClr"/>
            </a:gs>
          </a:gsLst>
          <a:lin ang="2700000" scaled="0"/>
        </a:gradFill>
      </a:fillStyleLst>
      <a:lnStyleLst>
        <a:ln w="12700" cap="flat" cmpd="sng" algn="ctr">
          <a:solidFill>
            <a:schemeClr val="phClr"/>
          </a:solidFill>
          <a:prstDash val="solid"/>
          <a:miter lim="800000"/>
        </a:ln>
        <a:ln w="12700" cap="flat" cmpd="sng" algn="ctr">
          <a:solidFill>
            <a:schemeClr val="phClr"/>
          </a:solidFill>
          <a:prstDash val="solid"/>
          <a:miter lim="800000"/>
        </a:ln>
        <a:ln w="12700" cap="flat" cmpd="sng" algn="ctr">
          <a:gradFill>
            <a:gsLst>
              <a:gs pos="0">
                <a:schemeClr val="phClr">
                  <a:hueOff val="-4200000"/>
                </a:schemeClr>
              </a:gs>
              <a:gs pos="100000">
                <a:schemeClr val="phClr"/>
              </a:gs>
            </a:gsLst>
            <a:lin ang="2700000" scaled="1"/>
          </a:gradFill>
          <a:prstDash val="solid"/>
          <a:miter lim="800000"/>
        </a:ln>
      </a:lnStyleLst>
      <a:effectStyleLst>
        <a:effectStyle>
          <a:effectLst>
            <a:outerShdw blurRad="101600" dist="50800" dir="5400000" algn="ctr" rotWithShape="0">
              <a:schemeClr val="phClr">
                <a:alpha val="60000"/>
              </a:schemeClr>
            </a:outerShdw>
          </a:effectLst>
        </a:effectStyle>
        <a:effectStyle>
          <a:effectLst>
            <a:reflection stA="50000" endA="300" endPos="40000" dist="25400" dir="5400000" sy="-100000" algn="bl" rotWithShape="0"/>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自定义设计方案">
  <a:themeElements>
    <a:clrScheme name="">
      <a:dk1>
        <a:srgbClr val="000000"/>
      </a:dk1>
      <a:lt1>
        <a:srgbClr val="FFFFFF"/>
      </a:lt1>
      <a:dk2>
        <a:srgbClr val="0B284E"/>
      </a:dk2>
      <a:lt2>
        <a:srgbClr val="F3F7FD"/>
      </a:lt2>
      <a:accent1>
        <a:srgbClr val="007ADD"/>
      </a:accent1>
      <a:accent2>
        <a:srgbClr val="444758"/>
      </a:accent2>
      <a:accent3>
        <a:srgbClr val="007ADD"/>
      </a:accent3>
      <a:accent4>
        <a:srgbClr val="444758"/>
      </a:accent4>
      <a:accent5>
        <a:srgbClr val="007ADD"/>
      </a:accent5>
      <a:accent6>
        <a:srgbClr val="444758"/>
      </a:accent6>
      <a:hlink>
        <a:srgbClr val="5FCBFB"/>
      </a:hlink>
      <a:folHlink>
        <a:srgbClr val="B759BC"/>
      </a:folHlink>
    </a:clrScheme>
    <a:fontScheme name="WPS">
      <a:majorFont>
        <a:latin typeface="Arial"/>
        <a:ea typeface="微软雅黑"/>
        <a:cs typeface=""/>
      </a:majorFont>
      <a:minorFont>
        <a:latin typeface="Arial"/>
        <a:ea typeface="微软雅黑"/>
        <a:cs typeface=""/>
      </a:minorFont>
    </a:fontScheme>
    <a:fmtScheme name="WPS">
      <a:fillStyleLst>
        <a:solidFill>
          <a:schemeClr val="phClr"/>
        </a:solidFill>
        <a:gradFill>
          <a:gsLst>
            <a:gs pos="0">
              <a:schemeClr val="phClr">
                <a:lumOff val="17500"/>
              </a:schemeClr>
            </a:gs>
            <a:gs pos="100000">
              <a:schemeClr val="phClr"/>
            </a:gs>
          </a:gsLst>
          <a:lin ang="2700000" scaled="0"/>
        </a:gradFill>
        <a:gradFill>
          <a:gsLst>
            <a:gs pos="0">
              <a:schemeClr val="phClr">
                <a:hueOff val="-2520000"/>
              </a:schemeClr>
            </a:gs>
            <a:gs pos="100000">
              <a:schemeClr val="phClr"/>
            </a:gs>
          </a:gsLst>
          <a:lin ang="2700000" scaled="0"/>
        </a:gradFill>
      </a:fillStyleLst>
      <a:lnStyleLst>
        <a:ln w="12700" cap="flat" cmpd="sng" algn="ctr">
          <a:solidFill>
            <a:schemeClr val="phClr"/>
          </a:solidFill>
          <a:prstDash val="solid"/>
          <a:miter lim="800000"/>
        </a:ln>
        <a:ln w="12700" cap="flat" cmpd="sng" algn="ctr">
          <a:solidFill>
            <a:schemeClr val="phClr"/>
          </a:solidFill>
          <a:prstDash val="solid"/>
          <a:miter lim="800000"/>
        </a:ln>
        <a:ln w="12700" cap="flat" cmpd="sng" algn="ctr">
          <a:gradFill>
            <a:gsLst>
              <a:gs pos="0">
                <a:schemeClr val="phClr">
                  <a:hueOff val="-4200000"/>
                </a:schemeClr>
              </a:gs>
              <a:gs pos="100000">
                <a:schemeClr val="phClr"/>
              </a:gs>
            </a:gsLst>
            <a:lin ang="2700000" scaled="1"/>
          </a:gradFill>
          <a:prstDash val="solid"/>
          <a:miter lim="800000"/>
        </a:ln>
      </a:lnStyleLst>
      <a:effectStyleLst>
        <a:effectStyle>
          <a:effectLst>
            <a:outerShdw blurRad="101600" dist="50800" dir="5400000" algn="ctr" rotWithShape="0">
              <a:schemeClr val="phClr">
                <a:alpha val="60000"/>
              </a:schemeClr>
            </a:outerShdw>
          </a:effectLst>
        </a:effectStyle>
        <a:effectStyle>
          <a:effectLst>
            <a:reflection stA="50000" endA="300" endPos="40000" dist="25400" dir="5400000" sy="-100000" algn="bl" rotWithShape="0"/>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2212</Words>
  <Application>WPS 演示</Application>
  <PresentationFormat>宽屏</PresentationFormat>
  <Paragraphs>332</Paragraphs>
  <Slides>18</Slides>
  <Notes>0</Notes>
  <HiddenSlides>0</HiddenSlides>
  <MMClips>0</MMClips>
  <ScaleCrop>false</ScaleCrop>
  <HeadingPairs>
    <vt:vector size="6" baseType="variant">
      <vt:variant>
        <vt:lpstr>已用的字体</vt:lpstr>
      </vt:variant>
      <vt:variant>
        <vt:i4>16</vt:i4>
      </vt:variant>
      <vt:variant>
        <vt:lpstr>主题</vt:lpstr>
      </vt:variant>
      <vt:variant>
        <vt:i4>5</vt:i4>
      </vt:variant>
      <vt:variant>
        <vt:lpstr>幻灯片标题</vt:lpstr>
      </vt:variant>
      <vt:variant>
        <vt:i4>18</vt:i4>
      </vt:variant>
    </vt:vector>
  </HeadingPairs>
  <TitlesOfParts>
    <vt:vector size="39" baseType="lpstr">
      <vt:lpstr>Arial</vt:lpstr>
      <vt:lpstr>宋体</vt:lpstr>
      <vt:lpstr>Wingdings</vt:lpstr>
      <vt:lpstr>Wingdings</vt:lpstr>
      <vt:lpstr>等线</vt:lpstr>
      <vt:lpstr>思源黑体 CN Heavy</vt:lpstr>
      <vt:lpstr>黑体</vt:lpstr>
      <vt:lpstr>思源宋体 CN Light</vt:lpstr>
      <vt:lpstr>思源黑体 CN Normal</vt:lpstr>
      <vt:lpstr>思源黑体 CN Light</vt:lpstr>
      <vt:lpstr>Songti SC</vt:lpstr>
      <vt:lpstr>微软雅黑</vt:lpstr>
      <vt:lpstr>Calibri</vt:lpstr>
      <vt:lpstr>Book Antiqua</vt:lpstr>
      <vt:lpstr>Arial Unicode MS</vt:lpstr>
      <vt:lpstr>Segoe Print</vt:lpstr>
      <vt:lpstr>Office 主题</vt:lpstr>
      <vt:lpstr>1_自定义设计方案</vt:lpstr>
      <vt:lpstr>2_自定义设计方案</vt:lpstr>
      <vt:lpstr>3_自定义设计方案</vt:lpstr>
      <vt:lpstr>4_自定义设计方案</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dc:creator>
  <cp:lastModifiedBy>suptar</cp:lastModifiedBy>
  <cp:revision>49</cp:revision>
  <dcterms:created xsi:type="dcterms:W3CDTF">2019-05-14T06:31:00Z</dcterms:created>
  <dcterms:modified xsi:type="dcterms:W3CDTF">2025-07-10T01:07:32Z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7BF8C881A1454B08933423CFC17FB8ED_13</vt:lpwstr>
  </property>
  <property fmtid="{D5CDD505-2E9C-101B-9397-08002B2CF9AE}" pid="3" name="KSOProductBuildVer">
    <vt:lpwstr>2052-12.1.0.21915</vt:lpwstr>
  </property>
</Properties>
</file>